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41" name="Shape 4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47" name="Shape 4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53" name="Shape 5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p:nvPr/>
        </p:nvSpPr>
        <p:spPr>
          <a:xfrm flipH="1" rot="10800000">
            <a:off x="0" y="2985000"/>
            <a:ext cx="9144000" cy="2158500"/>
          </a:xfrm>
          <a:prstGeom prst="rect">
            <a:avLst/>
          </a:prstGeom>
          <a:solidFill>
            <a:schemeClr val="lt1"/>
          </a:solidFill>
          <a:ln>
            <a:noFill/>
          </a:ln>
        </p:spPr>
        <p:txBody>
          <a:bodyPr anchorCtr="0" anchor="ctr" bIns="45700" lIns="91425" rIns="91425" wrap="square" tIns="45700">
            <a:noAutofit/>
          </a:bodyPr>
          <a:lstStyle/>
          <a:p>
            <a:pPr indent="0" lvl="0" marL="0">
              <a:spcBef>
                <a:spcPts val="0"/>
              </a:spcBef>
              <a:buNone/>
            </a:pPr>
            <a:r>
              <a:t/>
            </a:r>
            <a:endParaRPr/>
          </a:p>
        </p:txBody>
      </p:sp>
      <p:sp>
        <p:nvSpPr>
          <p:cNvPr id="10" name="Shape 10"/>
          <p:cNvSpPr/>
          <p:nvPr/>
        </p:nvSpPr>
        <p:spPr>
          <a:xfrm>
            <a:off x="0" y="2393175"/>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11" name="Shape 11"/>
          <p:cNvSpPr/>
          <p:nvPr/>
        </p:nvSpPr>
        <p:spPr>
          <a:xfrm flipH="1" rot="10800000">
            <a:off x="0" y="2983958"/>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12" name="Shape 12"/>
          <p:cNvSpPr txBox="1"/>
          <p:nvPr>
            <p:ph type="ctrTitle"/>
          </p:nvPr>
        </p:nvSpPr>
        <p:spPr>
          <a:xfrm>
            <a:off x="685800" y="1746893"/>
            <a:ext cx="7772400" cy="1238100"/>
          </a:xfrm>
          <a:prstGeom prst="rect">
            <a:avLst/>
          </a:prstGeom>
        </p:spPr>
        <p:txBody>
          <a:bodyPr anchorCtr="0" anchor="b" bIns="91425" lIns="91425" rIns="91425" wrap="square" tIns="91425"/>
          <a:lstStyle>
            <a:lvl1pPr lvl="0" algn="ctr">
              <a:spcBef>
                <a:spcPts val="0"/>
              </a:spcBef>
              <a:buSzPts val="4800"/>
              <a:buNone/>
              <a:defRPr/>
            </a:lvl1pPr>
            <a:lvl2pPr lvl="1" algn="ctr">
              <a:spcBef>
                <a:spcPts val="0"/>
              </a:spcBef>
              <a:buSzPts val="4800"/>
              <a:buNone/>
              <a:defRPr/>
            </a:lvl2pPr>
            <a:lvl3pPr lvl="2" algn="ctr">
              <a:spcBef>
                <a:spcPts val="0"/>
              </a:spcBef>
              <a:buSzPts val="4800"/>
              <a:buNone/>
              <a:defRPr/>
            </a:lvl3pPr>
            <a:lvl4pPr lvl="3" algn="ctr">
              <a:spcBef>
                <a:spcPts val="0"/>
              </a:spcBef>
              <a:buSzPts val="4800"/>
              <a:buNone/>
              <a:defRPr/>
            </a:lvl4pPr>
            <a:lvl5pPr lvl="4" algn="ctr">
              <a:spcBef>
                <a:spcPts val="0"/>
              </a:spcBef>
              <a:buSzPts val="4800"/>
              <a:buNone/>
              <a:defRPr/>
            </a:lvl5pPr>
            <a:lvl6pPr lvl="5" algn="ctr">
              <a:spcBef>
                <a:spcPts val="0"/>
              </a:spcBef>
              <a:buSzPts val="4800"/>
              <a:buNone/>
              <a:defRPr/>
            </a:lvl6pPr>
            <a:lvl7pPr lvl="6" algn="ctr">
              <a:spcBef>
                <a:spcPts val="0"/>
              </a:spcBef>
              <a:buSzPts val="4800"/>
              <a:buNone/>
              <a:defRPr/>
            </a:lvl7pPr>
            <a:lvl8pPr lvl="7" algn="ctr">
              <a:spcBef>
                <a:spcPts val="0"/>
              </a:spcBef>
              <a:buSzPts val="4800"/>
              <a:buNone/>
              <a:defRPr/>
            </a:lvl8pPr>
            <a:lvl9pPr lvl="8" algn="ctr">
              <a:spcBef>
                <a:spcPts val="0"/>
              </a:spcBef>
              <a:buSzPts val="4800"/>
              <a:buNone/>
              <a:defRPr/>
            </a:lvl9pPr>
          </a:lstStyle>
          <a:p/>
        </p:txBody>
      </p:sp>
      <p:sp>
        <p:nvSpPr>
          <p:cNvPr id="13" name="Shape 13"/>
          <p:cNvSpPr txBox="1"/>
          <p:nvPr>
            <p:ph idx="1" type="subTitle"/>
          </p:nvPr>
        </p:nvSpPr>
        <p:spPr>
          <a:xfrm>
            <a:off x="685800" y="3093357"/>
            <a:ext cx="7772400" cy="666600"/>
          </a:xfrm>
          <a:prstGeom prst="rect">
            <a:avLst/>
          </a:prstGeom>
        </p:spPr>
        <p:txBody>
          <a:bodyPr anchorCtr="0" anchor="t" bIns="91425" lIns="91425" rIns="91425" wrap="square" tIns="91425"/>
          <a:lstStyle>
            <a:lvl1pPr lvl="0" algn="ctr">
              <a:spcBef>
                <a:spcPts val="0"/>
              </a:spcBef>
              <a:buClr>
                <a:schemeClr val="dk2"/>
              </a:buClr>
              <a:buSzPts val="2400"/>
              <a:buNone/>
              <a:defRPr i="1" sz="2400">
                <a:solidFill>
                  <a:schemeClr val="dk2"/>
                </a:solidFill>
              </a:defRPr>
            </a:lvl1pPr>
            <a:lvl2pPr lvl="1" algn="ctr">
              <a:spcBef>
                <a:spcPts val="0"/>
              </a:spcBef>
              <a:buClr>
                <a:schemeClr val="dk2"/>
              </a:buClr>
              <a:buSzPts val="2400"/>
              <a:buNone/>
              <a:defRPr i="1">
                <a:solidFill>
                  <a:schemeClr val="dk2"/>
                </a:solidFill>
              </a:defRPr>
            </a:lvl2pPr>
            <a:lvl3pPr lvl="2" algn="ctr">
              <a:spcBef>
                <a:spcPts val="0"/>
              </a:spcBef>
              <a:buClr>
                <a:schemeClr val="dk2"/>
              </a:buClr>
              <a:buSzPts val="2400"/>
              <a:buNone/>
              <a:defRPr i="1">
                <a:solidFill>
                  <a:schemeClr val="dk2"/>
                </a:solidFill>
              </a:defRPr>
            </a:lvl3pPr>
            <a:lvl4pPr lvl="3" algn="ctr">
              <a:spcBef>
                <a:spcPts val="0"/>
              </a:spcBef>
              <a:buClr>
                <a:schemeClr val="dk2"/>
              </a:buClr>
              <a:buSzPts val="2400"/>
              <a:buNone/>
              <a:defRPr i="1" sz="2400">
                <a:solidFill>
                  <a:schemeClr val="dk2"/>
                </a:solidFill>
              </a:defRPr>
            </a:lvl4pPr>
            <a:lvl5pPr lvl="4" algn="ctr">
              <a:spcBef>
                <a:spcPts val="0"/>
              </a:spcBef>
              <a:buClr>
                <a:schemeClr val="dk2"/>
              </a:buClr>
              <a:buSzPts val="2400"/>
              <a:buNone/>
              <a:defRPr i="1" sz="2400">
                <a:solidFill>
                  <a:schemeClr val="dk2"/>
                </a:solidFill>
              </a:defRPr>
            </a:lvl5pPr>
            <a:lvl6pPr lvl="5" algn="ctr">
              <a:spcBef>
                <a:spcPts val="0"/>
              </a:spcBef>
              <a:buClr>
                <a:schemeClr val="dk2"/>
              </a:buClr>
              <a:buSzPts val="2400"/>
              <a:buNone/>
              <a:defRPr i="1" sz="2400">
                <a:solidFill>
                  <a:schemeClr val="dk2"/>
                </a:solidFill>
              </a:defRPr>
            </a:lvl6pPr>
            <a:lvl7pPr lvl="6" algn="ctr">
              <a:spcBef>
                <a:spcPts val="0"/>
              </a:spcBef>
              <a:buClr>
                <a:schemeClr val="dk2"/>
              </a:buClr>
              <a:buSzPts val="2400"/>
              <a:buNone/>
              <a:defRPr i="1" sz="2400">
                <a:solidFill>
                  <a:schemeClr val="dk2"/>
                </a:solidFill>
              </a:defRPr>
            </a:lvl7pPr>
            <a:lvl8pPr lvl="7" algn="ctr">
              <a:spcBef>
                <a:spcPts val="0"/>
              </a:spcBef>
              <a:buClr>
                <a:schemeClr val="dk2"/>
              </a:buClr>
              <a:buSzPts val="2400"/>
              <a:buNone/>
              <a:defRPr i="1" sz="2400">
                <a:solidFill>
                  <a:schemeClr val="dk2"/>
                </a:solidFill>
              </a:defRPr>
            </a:lvl8pPr>
            <a:lvl9pPr lvl="8" algn="ctr">
              <a:spcBef>
                <a:spcPts val="0"/>
              </a:spcBef>
              <a:buClr>
                <a:schemeClr val="dk2"/>
              </a:buClr>
              <a:buSzPts val="2400"/>
              <a:buNone/>
              <a:defRPr i="1" sz="24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4" name="Shape 14"/>
        <p:cNvGrpSpPr/>
        <p:nvPr/>
      </p:nvGrpSpPr>
      <p:grpSpPr>
        <a:xfrm>
          <a:off x="0" y="0"/>
          <a:ext cx="0" cy="0"/>
          <a:chOff x="0" y="0"/>
          <a:chExt cx="0" cy="0"/>
        </a:xfrm>
      </p:grpSpPr>
      <p:sp>
        <p:nvSpPr>
          <p:cNvPr id="15" name="Shape 15"/>
          <p:cNvSpPr/>
          <p:nvPr/>
        </p:nvSpPr>
        <p:spPr>
          <a:xfrm flipH="1" rot="10800000">
            <a:off x="0" y="1163100"/>
            <a:ext cx="9144000" cy="3980400"/>
          </a:xfrm>
          <a:prstGeom prst="rect">
            <a:avLst/>
          </a:prstGeom>
          <a:solidFill>
            <a:schemeClr val="lt1"/>
          </a:solidFill>
          <a:ln>
            <a:noFill/>
          </a:ln>
        </p:spPr>
        <p:txBody>
          <a:bodyPr anchorCtr="0" anchor="ctr" bIns="45700" lIns="91425" rIns="91425" wrap="square" tIns="45700">
            <a:noAutofit/>
          </a:bodyPr>
          <a:lstStyle/>
          <a:p>
            <a:pPr indent="0" lvl="0" marL="0">
              <a:spcBef>
                <a:spcPts val="0"/>
              </a:spcBef>
              <a:buNone/>
            </a:pPr>
            <a:r>
              <a:t/>
            </a:r>
            <a:endParaRPr/>
          </a:p>
        </p:txBody>
      </p:sp>
      <p:sp>
        <p:nvSpPr>
          <p:cNvPr id="16" name="Shape 16"/>
          <p:cNvSpPr/>
          <p:nvPr/>
        </p:nvSpPr>
        <p:spPr>
          <a:xfrm flipH="1">
            <a:off x="4526627"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17" name="Shape 17"/>
          <p:cNvSpPr/>
          <p:nvPr/>
        </p:nvSpPr>
        <p:spPr>
          <a:xfrm rot="10800000">
            <a:off x="4526627" y="1162132"/>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18" name="Shape 18"/>
          <p:cNvSpPr txBox="1"/>
          <p:nvPr>
            <p:ph type="title"/>
          </p:nvPr>
        </p:nvSpPr>
        <p:spPr>
          <a:xfrm>
            <a:off x="457200" y="205978"/>
            <a:ext cx="8229600" cy="857400"/>
          </a:xfrm>
          <a:prstGeom prst="rect">
            <a:avLst/>
          </a:prstGeom>
        </p:spPr>
        <p:txBody>
          <a:bodyPr anchorCtr="0" anchor="ctr" bIns="91425" lIns="91425" rIns="91425" wrap="square" tIns="91425"/>
          <a:lstStyle>
            <a:lvl1pPr lvl="0">
              <a:spcBef>
                <a:spcPts val="0"/>
              </a:spcBef>
              <a:buSzPts val="4800"/>
              <a:buNone/>
              <a:defRPr/>
            </a:lvl1pPr>
            <a:lvl2pPr lvl="1">
              <a:spcBef>
                <a:spcPts val="0"/>
              </a:spcBef>
              <a:buSzPts val="4800"/>
              <a:buNone/>
              <a:defRPr/>
            </a:lvl2pPr>
            <a:lvl3pPr lvl="2">
              <a:spcBef>
                <a:spcPts val="0"/>
              </a:spcBef>
              <a:buSzPts val="4800"/>
              <a:buNone/>
              <a:defRPr/>
            </a:lvl3pPr>
            <a:lvl4pPr lvl="3">
              <a:spcBef>
                <a:spcPts val="0"/>
              </a:spcBef>
              <a:buSzPts val="4800"/>
              <a:buNone/>
              <a:defRPr/>
            </a:lvl4pPr>
            <a:lvl5pPr lvl="4">
              <a:spcBef>
                <a:spcPts val="0"/>
              </a:spcBef>
              <a:buSzPts val="4800"/>
              <a:buNone/>
              <a:defRPr/>
            </a:lvl5pPr>
            <a:lvl6pPr lvl="5">
              <a:spcBef>
                <a:spcPts val="0"/>
              </a:spcBef>
              <a:buSzPts val="4800"/>
              <a:buNone/>
              <a:defRPr/>
            </a:lvl6pPr>
            <a:lvl7pPr lvl="6">
              <a:spcBef>
                <a:spcPts val="0"/>
              </a:spcBef>
              <a:buSzPts val="4800"/>
              <a:buNone/>
              <a:defRPr/>
            </a:lvl7pPr>
            <a:lvl8pPr lvl="7">
              <a:spcBef>
                <a:spcPts val="0"/>
              </a:spcBef>
              <a:buSzPts val="4800"/>
              <a:buNone/>
              <a:defRPr/>
            </a:lvl8pPr>
            <a:lvl9pPr lvl="8">
              <a:spcBef>
                <a:spcPts val="0"/>
              </a:spcBef>
              <a:buSzPts val="4800"/>
              <a:buNone/>
              <a:defRPr/>
            </a:lvl9pPr>
          </a:lstStyle>
          <a:p/>
        </p:txBody>
      </p:sp>
      <p:sp>
        <p:nvSpPr>
          <p:cNvPr id="19" name="Shape 19"/>
          <p:cNvSpPr txBox="1"/>
          <p:nvPr>
            <p:ph idx="1" type="body"/>
          </p:nvPr>
        </p:nvSpPr>
        <p:spPr>
          <a:xfrm>
            <a:off x="457200" y="1200150"/>
            <a:ext cx="8229600" cy="3725700"/>
          </a:xfrm>
          <a:prstGeom prst="rect">
            <a:avLst/>
          </a:prstGeom>
        </p:spPr>
        <p:txBody>
          <a:bodyPr anchorCtr="0" anchor="t" bIns="91425" lIns="91425" rIns="91425" wrap="square" tIns="91425"/>
          <a:lstStyle>
            <a:lvl1pPr lvl="0">
              <a:spcBef>
                <a:spcPts val="0"/>
              </a:spcBef>
              <a:buSzPts val="3000"/>
              <a:buChar char="●"/>
              <a:defRPr/>
            </a:lvl1pPr>
            <a:lvl2pPr lvl="1">
              <a:spcBef>
                <a:spcPts val="0"/>
              </a:spcBef>
              <a:buSzPts val="2400"/>
              <a:buChar char="○"/>
              <a:defRPr/>
            </a:lvl2pPr>
            <a:lvl3pPr lvl="2">
              <a:spcBef>
                <a:spcPts val="0"/>
              </a:spcBef>
              <a:buSzPts val="2400"/>
              <a:buChar char="■"/>
              <a:defRPr/>
            </a:lvl3pPr>
            <a:lvl4pPr lvl="3">
              <a:spcBef>
                <a:spcPts val="0"/>
              </a:spcBef>
              <a:buSzPts val="1800"/>
              <a:buChar char="●"/>
              <a:defRPr/>
            </a:lvl4pPr>
            <a:lvl5pPr lvl="4">
              <a:spcBef>
                <a:spcPts val="0"/>
              </a:spcBef>
              <a:buSzPts val="1800"/>
              <a:buChar char="○"/>
              <a:defRPr/>
            </a:lvl5pPr>
            <a:lvl6pPr lvl="5">
              <a:spcBef>
                <a:spcPts val="0"/>
              </a:spcBef>
              <a:buSzPts val="1800"/>
              <a:buChar char="■"/>
              <a:defRPr/>
            </a:lvl6pPr>
            <a:lvl7pPr lvl="6">
              <a:spcBef>
                <a:spcPts val="0"/>
              </a:spcBef>
              <a:buSzPts val="1800"/>
              <a:buChar char="●"/>
              <a:defRPr/>
            </a:lvl7pPr>
            <a:lvl8pPr lvl="7">
              <a:spcBef>
                <a:spcPts val="0"/>
              </a:spcBef>
              <a:buSzPts val="1800"/>
              <a:buChar char="○"/>
              <a:defRPr/>
            </a:lvl8pPr>
            <a:lvl9pPr lvl="8">
              <a:spcBef>
                <a:spcPts val="0"/>
              </a:spcBef>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p:nvPr/>
        </p:nvSpPr>
        <p:spPr>
          <a:xfrm flipH="1" rot="10800000">
            <a:off x="0" y="1163100"/>
            <a:ext cx="9144000" cy="3980400"/>
          </a:xfrm>
          <a:prstGeom prst="rect">
            <a:avLst/>
          </a:prstGeom>
          <a:solidFill>
            <a:schemeClr val="lt1"/>
          </a:solidFill>
          <a:ln>
            <a:noFill/>
          </a:ln>
        </p:spPr>
        <p:txBody>
          <a:bodyPr anchorCtr="0" anchor="ctr" bIns="45700" lIns="91425" rIns="91425" wrap="square" tIns="45700">
            <a:noAutofit/>
          </a:bodyPr>
          <a:lstStyle/>
          <a:p>
            <a:pPr indent="0" lvl="0" marL="0">
              <a:spcBef>
                <a:spcPts val="0"/>
              </a:spcBef>
              <a:buNone/>
            </a:pPr>
            <a:r>
              <a:t/>
            </a:r>
            <a:endParaRPr/>
          </a:p>
        </p:txBody>
      </p:sp>
      <p:sp>
        <p:nvSpPr>
          <p:cNvPr id="22" name="Shape 22"/>
          <p:cNvSpPr/>
          <p:nvPr/>
        </p:nvSpPr>
        <p:spPr>
          <a:xfrm rot="10800000">
            <a:off x="4526627" y="1162132"/>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23" name="Shape 23"/>
          <p:cNvSpPr txBox="1"/>
          <p:nvPr>
            <p:ph type="title"/>
          </p:nvPr>
        </p:nvSpPr>
        <p:spPr>
          <a:xfrm>
            <a:off x="457200" y="205978"/>
            <a:ext cx="8229600" cy="857400"/>
          </a:xfrm>
          <a:prstGeom prst="rect">
            <a:avLst/>
          </a:prstGeom>
        </p:spPr>
        <p:txBody>
          <a:bodyPr anchorCtr="0" anchor="ctr" bIns="91425" lIns="91425" rIns="91425" wrap="square" tIns="91425"/>
          <a:lstStyle>
            <a:lvl1pPr lvl="0">
              <a:spcBef>
                <a:spcPts val="0"/>
              </a:spcBef>
              <a:buSzPts val="4800"/>
              <a:buNone/>
              <a:defRPr/>
            </a:lvl1pPr>
            <a:lvl2pPr lvl="1">
              <a:spcBef>
                <a:spcPts val="0"/>
              </a:spcBef>
              <a:buSzPts val="4800"/>
              <a:buNone/>
              <a:defRPr/>
            </a:lvl2pPr>
            <a:lvl3pPr lvl="2">
              <a:spcBef>
                <a:spcPts val="0"/>
              </a:spcBef>
              <a:buSzPts val="4800"/>
              <a:buNone/>
              <a:defRPr/>
            </a:lvl3pPr>
            <a:lvl4pPr lvl="3">
              <a:spcBef>
                <a:spcPts val="0"/>
              </a:spcBef>
              <a:buSzPts val="4800"/>
              <a:buNone/>
              <a:defRPr/>
            </a:lvl4pPr>
            <a:lvl5pPr lvl="4">
              <a:spcBef>
                <a:spcPts val="0"/>
              </a:spcBef>
              <a:buSzPts val="4800"/>
              <a:buNone/>
              <a:defRPr/>
            </a:lvl5pPr>
            <a:lvl6pPr lvl="5">
              <a:spcBef>
                <a:spcPts val="0"/>
              </a:spcBef>
              <a:buSzPts val="4800"/>
              <a:buNone/>
              <a:defRPr/>
            </a:lvl6pPr>
            <a:lvl7pPr lvl="6">
              <a:spcBef>
                <a:spcPts val="0"/>
              </a:spcBef>
              <a:buSzPts val="4800"/>
              <a:buNone/>
              <a:defRPr/>
            </a:lvl7pPr>
            <a:lvl8pPr lvl="7">
              <a:spcBef>
                <a:spcPts val="0"/>
              </a:spcBef>
              <a:buSzPts val="4800"/>
              <a:buNone/>
              <a:defRPr/>
            </a:lvl8pPr>
            <a:lvl9pPr lvl="8">
              <a:spcBef>
                <a:spcPts val="0"/>
              </a:spcBef>
              <a:buSzPts val="4800"/>
              <a:buNone/>
              <a:defRPr/>
            </a:lvl9pPr>
          </a:lstStyle>
          <a:p/>
        </p:txBody>
      </p:sp>
      <p:sp>
        <p:nvSpPr>
          <p:cNvPr id="24" name="Shape 24"/>
          <p:cNvSpPr txBox="1"/>
          <p:nvPr>
            <p:ph idx="1" type="body"/>
          </p:nvPr>
        </p:nvSpPr>
        <p:spPr>
          <a:xfrm>
            <a:off x="457200" y="1200150"/>
            <a:ext cx="3994500" cy="3725700"/>
          </a:xfrm>
          <a:prstGeom prst="rect">
            <a:avLst/>
          </a:prstGeom>
        </p:spPr>
        <p:txBody>
          <a:bodyPr anchorCtr="0" anchor="t" bIns="91425" lIns="91425" rIns="91425" wrap="square" tIns="91425"/>
          <a:lstStyle>
            <a:lvl1pPr lvl="0">
              <a:spcBef>
                <a:spcPts val="0"/>
              </a:spcBef>
              <a:buSzPts val="3000"/>
              <a:buChar char="●"/>
              <a:defRPr/>
            </a:lvl1pPr>
            <a:lvl2pPr lvl="1">
              <a:spcBef>
                <a:spcPts val="0"/>
              </a:spcBef>
              <a:buSzPts val="2400"/>
              <a:buChar char="○"/>
              <a:defRPr/>
            </a:lvl2pPr>
            <a:lvl3pPr lvl="2">
              <a:spcBef>
                <a:spcPts val="0"/>
              </a:spcBef>
              <a:buSzPts val="2400"/>
              <a:buChar char="■"/>
              <a:defRPr/>
            </a:lvl3pPr>
            <a:lvl4pPr lvl="3">
              <a:spcBef>
                <a:spcPts val="0"/>
              </a:spcBef>
              <a:buSzPts val="1800"/>
              <a:buChar char="●"/>
              <a:defRPr/>
            </a:lvl4pPr>
            <a:lvl5pPr lvl="4">
              <a:spcBef>
                <a:spcPts val="0"/>
              </a:spcBef>
              <a:buSzPts val="1800"/>
              <a:buChar char="○"/>
              <a:defRPr/>
            </a:lvl5pPr>
            <a:lvl6pPr lvl="5">
              <a:spcBef>
                <a:spcPts val="0"/>
              </a:spcBef>
              <a:buSzPts val="1800"/>
              <a:buChar char="■"/>
              <a:defRPr/>
            </a:lvl6pPr>
            <a:lvl7pPr lvl="6">
              <a:spcBef>
                <a:spcPts val="0"/>
              </a:spcBef>
              <a:buSzPts val="1800"/>
              <a:buChar char="●"/>
              <a:defRPr/>
            </a:lvl7pPr>
            <a:lvl8pPr lvl="7">
              <a:spcBef>
                <a:spcPts val="0"/>
              </a:spcBef>
              <a:buSzPts val="1800"/>
              <a:buChar char="○"/>
              <a:defRPr/>
            </a:lvl8pPr>
            <a:lvl9pPr lvl="8">
              <a:spcBef>
                <a:spcPts val="0"/>
              </a:spcBef>
              <a:buSzPts val="1800"/>
              <a:buChar char="■"/>
              <a:defRPr/>
            </a:lvl9pPr>
          </a:lstStyle>
          <a:p/>
        </p:txBody>
      </p:sp>
      <p:sp>
        <p:nvSpPr>
          <p:cNvPr id="25" name="Shape 25"/>
          <p:cNvSpPr/>
          <p:nvPr/>
        </p:nvSpPr>
        <p:spPr>
          <a:xfrm flipH="1">
            <a:off x="4526627"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26" name="Shape 26"/>
          <p:cNvSpPr txBox="1"/>
          <p:nvPr>
            <p:ph idx="2" type="body"/>
          </p:nvPr>
        </p:nvSpPr>
        <p:spPr>
          <a:xfrm>
            <a:off x="4692274" y="1200150"/>
            <a:ext cx="3994500" cy="3725700"/>
          </a:xfrm>
          <a:prstGeom prst="rect">
            <a:avLst/>
          </a:prstGeom>
        </p:spPr>
        <p:txBody>
          <a:bodyPr anchorCtr="0" anchor="t" bIns="91425" lIns="91425" rIns="91425" wrap="square" tIns="91425"/>
          <a:lstStyle>
            <a:lvl1pPr lvl="0">
              <a:spcBef>
                <a:spcPts val="0"/>
              </a:spcBef>
              <a:buSzPts val="3000"/>
              <a:buChar char="●"/>
              <a:defRPr/>
            </a:lvl1pPr>
            <a:lvl2pPr lvl="1">
              <a:spcBef>
                <a:spcPts val="0"/>
              </a:spcBef>
              <a:buSzPts val="2400"/>
              <a:buChar char="○"/>
              <a:defRPr/>
            </a:lvl2pPr>
            <a:lvl3pPr lvl="2">
              <a:spcBef>
                <a:spcPts val="0"/>
              </a:spcBef>
              <a:buSzPts val="2400"/>
              <a:buChar char="■"/>
              <a:defRPr/>
            </a:lvl3pPr>
            <a:lvl4pPr lvl="3">
              <a:spcBef>
                <a:spcPts val="0"/>
              </a:spcBef>
              <a:buSzPts val="1800"/>
              <a:buChar char="●"/>
              <a:defRPr/>
            </a:lvl4pPr>
            <a:lvl5pPr lvl="4">
              <a:spcBef>
                <a:spcPts val="0"/>
              </a:spcBef>
              <a:buSzPts val="1800"/>
              <a:buChar char="○"/>
              <a:defRPr/>
            </a:lvl5pPr>
            <a:lvl6pPr lvl="5">
              <a:spcBef>
                <a:spcPts val="0"/>
              </a:spcBef>
              <a:buSzPts val="1800"/>
              <a:buChar char="■"/>
              <a:defRPr/>
            </a:lvl6pPr>
            <a:lvl7pPr lvl="6">
              <a:spcBef>
                <a:spcPts val="0"/>
              </a:spcBef>
              <a:buSzPts val="1800"/>
              <a:buChar char="●"/>
              <a:defRPr/>
            </a:lvl7pPr>
            <a:lvl8pPr lvl="7">
              <a:spcBef>
                <a:spcPts val="0"/>
              </a:spcBef>
              <a:buSzPts val="1800"/>
              <a:buChar char="○"/>
              <a:defRPr/>
            </a:lvl8pPr>
            <a:lvl9pPr lvl="8">
              <a:spcBef>
                <a:spcPts val="0"/>
              </a:spcBef>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7" name="Shape 27"/>
        <p:cNvGrpSpPr/>
        <p:nvPr/>
      </p:nvGrpSpPr>
      <p:grpSpPr>
        <a:xfrm>
          <a:off x="0" y="0"/>
          <a:ext cx="0" cy="0"/>
          <a:chOff x="0" y="0"/>
          <a:chExt cx="0" cy="0"/>
        </a:xfrm>
      </p:grpSpPr>
      <p:sp>
        <p:nvSpPr>
          <p:cNvPr id="28" name="Shape 28"/>
          <p:cNvSpPr/>
          <p:nvPr/>
        </p:nvSpPr>
        <p:spPr>
          <a:xfrm flipH="1" rot="10800000">
            <a:off x="0" y="1163100"/>
            <a:ext cx="9144000" cy="3980400"/>
          </a:xfrm>
          <a:prstGeom prst="rect">
            <a:avLst/>
          </a:prstGeom>
          <a:solidFill>
            <a:schemeClr val="lt1"/>
          </a:solidFill>
          <a:ln>
            <a:noFill/>
          </a:ln>
        </p:spPr>
        <p:txBody>
          <a:bodyPr anchorCtr="0" anchor="ctr" bIns="45700" lIns="91425" rIns="91425" wrap="square" tIns="45700">
            <a:noAutofit/>
          </a:bodyPr>
          <a:lstStyle/>
          <a:p>
            <a:pPr indent="0" lvl="0" marL="0">
              <a:spcBef>
                <a:spcPts val="0"/>
              </a:spcBef>
              <a:buNone/>
            </a:pPr>
            <a:r>
              <a:t/>
            </a:r>
            <a:endParaRPr/>
          </a:p>
        </p:txBody>
      </p:sp>
      <p:sp>
        <p:nvSpPr>
          <p:cNvPr id="29" name="Shape 29"/>
          <p:cNvSpPr/>
          <p:nvPr/>
        </p:nvSpPr>
        <p:spPr>
          <a:xfrm flipH="1">
            <a:off x="4526627"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30" name="Shape 30"/>
          <p:cNvSpPr txBox="1"/>
          <p:nvPr>
            <p:ph type="title"/>
          </p:nvPr>
        </p:nvSpPr>
        <p:spPr>
          <a:xfrm>
            <a:off x="457200" y="205978"/>
            <a:ext cx="8229600" cy="857400"/>
          </a:xfrm>
          <a:prstGeom prst="rect">
            <a:avLst/>
          </a:prstGeom>
        </p:spPr>
        <p:txBody>
          <a:bodyPr anchorCtr="0" anchor="ctr" bIns="91425" lIns="91425" rIns="91425" wrap="square" tIns="91425"/>
          <a:lstStyle>
            <a:lvl1pPr lvl="0">
              <a:spcBef>
                <a:spcPts val="0"/>
              </a:spcBef>
              <a:buSzPts val="4800"/>
              <a:buNone/>
              <a:defRPr/>
            </a:lvl1pPr>
            <a:lvl2pPr lvl="1">
              <a:spcBef>
                <a:spcPts val="0"/>
              </a:spcBef>
              <a:buSzPts val="4800"/>
              <a:buNone/>
              <a:defRPr/>
            </a:lvl2pPr>
            <a:lvl3pPr lvl="2">
              <a:spcBef>
                <a:spcPts val="0"/>
              </a:spcBef>
              <a:buSzPts val="4800"/>
              <a:buNone/>
              <a:defRPr/>
            </a:lvl3pPr>
            <a:lvl4pPr lvl="3">
              <a:spcBef>
                <a:spcPts val="0"/>
              </a:spcBef>
              <a:buSzPts val="4800"/>
              <a:buNone/>
              <a:defRPr/>
            </a:lvl4pPr>
            <a:lvl5pPr lvl="4">
              <a:spcBef>
                <a:spcPts val="0"/>
              </a:spcBef>
              <a:buSzPts val="4800"/>
              <a:buNone/>
              <a:defRPr/>
            </a:lvl5pPr>
            <a:lvl6pPr lvl="5">
              <a:spcBef>
                <a:spcPts val="0"/>
              </a:spcBef>
              <a:buSzPts val="4800"/>
              <a:buNone/>
              <a:defRPr/>
            </a:lvl6pPr>
            <a:lvl7pPr lvl="6">
              <a:spcBef>
                <a:spcPts val="0"/>
              </a:spcBef>
              <a:buSzPts val="4800"/>
              <a:buNone/>
              <a:defRPr/>
            </a:lvl7pPr>
            <a:lvl8pPr lvl="7">
              <a:spcBef>
                <a:spcPts val="0"/>
              </a:spcBef>
              <a:buSzPts val="4800"/>
              <a:buNone/>
              <a:defRPr/>
            </a:lvl8pPr>
            <a:lvl9pPr lvl="8">
              <a:spcBef>
                <a:spcPts val="0"/>
              </a:spcBef>
              <a:buSzPts val="4800"/>
              <a:buNone/>
              <a:defRPr/>
            </a:lvl9pPr>
          </a:lstStyle>
          <a:p/>
        </p:txBody>
      </p:sp>
      <p:sp>
        <p:nvSpPr>
          <p:cNvPr id="31" name="Shape 31"/>
          <p:cNvSpPr/>
          <p:nvPr/>
        </p:nvSpPr>
        <p:spPr>
          <a:xfrm rot="10800000">
            <a:off x="4526627" y="1162132"/>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wrap="square" tIns="45700">
            <a:noAutofit/>
          </a:bodyPr>
          <a:lstStyle/>
          <a:p>
            <a:pPr indent="0" lvl="0" marL="0">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32" name="Shape 32"/>
        <p:cNvGrpSpPr/>
        <p:nvPr/>
      </p:nvGrpSpPr>
      <p:grpSpPr>
        <a:xfrm>
          <a:off x="0" y="0"/>
          <a:ext cx="0" cy="0"/>
          <a:chOff x="0" y="0"/>
          <a:chExt cx="0" cy="0"/>
        </a:xfrm>
      </p:grpSpPr>
      <p:sp>
        <p:nvSpPr>
          <p:cNvPr id="33" name="Shape 33"/>
          <p:cNvSpPr/>
          <p:nvPr/>
        </p:nvSpPr>
        <p:spPr>
          <a:xfrm flipH="1" rot="10800000">
            <a:off x="0" y="4412700"/>
            <a:ext cx="9144000" cy="730800"/>
          </a:xfrm>
          <a:prstGeom prst="rect">
            <a:avLst/>
          </a:prstGeom>
          <a:solidFill>
            <a:schemeClr val="lt1"/>
          </a:solidFill>
          <a:ln>
            <a:noFill/>
          </a:ln>
        </p:spPr>
        <p:txBody>
          <a:bodyPr anchorCtr="0" anchor="ctr" bIns="45700" lIns="91425" rIns="91425" wrap="square" tIns="45700">
            <a:noAutofit/>
          </a:bodyPr>
          <a:lstStyle/>
          <a:p>
            <a:pPr indent="0" lvl="0" marL="0">
              <a:spcBef>
                <a:spcPts val="0"/>
              </a:spcBef>
              <a:buNone/>
            </a:pPr>
            <a:r>
              <a:t/>
            </a:r>
            <a:endParaRPr/>
          </a:p>
        </p:txBody>
      </p:sp>
      <p:sp>
        <p:nvSpPr>
          <p:cNvPr id="34" name="Shape 34"/>
          <p:cNvSpPr/>
          <p:nvPr/>
        </p:nvSpPr>
        <p:spPr>
          <a:xfrm flipH="1">
            <a:off x="4526627" y="3820834"/>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35" name="Shape 35"/>
          <p:cNvSpPr/>
          <p:nvPr/>
        </p:nvSpPr>
        <p:spPr>
          <a:xfrm rot="10800000">
            <a:off x="4526627" y="4411618"/>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wrap="square" tIns="45700">
            <a:noAutofit/>
          </a:bodyPr>
          <a:lstStyle/>
          <a:p>
            <a:pPr indent="0" lvl="0" marL="0">
              <a:spcBef>
                <a:spcPts val="0"/>
              </a:spcBef>
              <a:buNone/>
            </a:pPr>
            <a:r>
              <a:t/>
            </a:r>
            <a:endParaRPr/>
          </a:p>
        </p:txBody>
      </p:sp>
      <p:sp>
        <p:nvSpPr>
          <p:cNvPr id="36" name="Shape 36"/>
          <p:cNvSpPr txBox="1"/>
          <p:nvPr>
            <p:ph idx="1" type="body"/>
          </p:nvPr>
        </p:nvSpPr>
        <p:spPr>
          <a:xfrm>
            <a:off x="457200" y="4421727"/>
            <a:ext cx="8229600" cy="505200"/>
          </a:xfrm>
          <a:prstGeom prst="rect">
            <a:avLst/>
          </a:prstGeom>
        </p:spPr>
        <p:txBody>
          <a:bodyPr anchorCtr="0" anchor="ctr" bIns="91425" lIns="91425" rIns="91425" wrap="square" tIns="91425"/>
          <a:lstStyle>
            <a:lvl1pPr lvl="0">
              <a:spcBef>
                <a:spcPts val="0"/>
              </a:spcBef>
              <a:buClr>
                <a:schemeClr val="dk2"/>
              </a:buClr>
              <a:buSzPts val="2400"/>
              <a:buNone/>
              <a:defRPr i="1" sz="2400">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37" name="Shape 37"/>
        <p:cNvGrpSpPr/>
        <p:nvPr/>
      </p:nvGrpSpPr>
      <p:grpSpPr>
        <a:xfrm>
          <a:off x="0" y="0"/>
          <a:ext cx="0" cy="0"/>
          <a:chOff x="0" y="0"/>
          <a:chExt cx="0" cy="0"/>
        </a:xfrm>
      </p:grpSpPr>
      <p:sp>
        <p:nvSpPr>
          <p:cNvPr id="38" name="Shape 38"/>
          <p:cNvSpPr/>
          <p:nvPr/>
        </p:nvSpPr>
        <p:spPr>
          <a:xfrm>
            <a:off x="6676" y="76256"/>
            <a:ext cx="9134131"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wrap="square" tIns="45700">
            <a:noAutofit/>
          </a:bodyPr>
          <a:lstStyle/>
          <a:p>
            <a:pPr indent="0" lvl="0" mar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per-plane">
    <p:bg>
      <p:bgPr>
        <a:gradFill>
          <a:gsLst>
            <a:gs pos="0">
              <a:schemeClr val="accent1"/>
            </a:gs>
            <a:gs pos="100000">
              <a:schemeClr val="dk2"/>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400"/>
          </a:xfrm>
          <a:prstGeom prst="rect">
            <a:avLst/>
          </a:prstGeom>
          <a:noFill/>
          <a:ln>
            <a:noFill/>
          </a:ln>
        </p:spPr>
        <p:txBody>
          <a:bodyPr anchorCtr="0" anchor="ctr" bIns="91425" lIns="91425" rIns="91425" wrap="square" tIns="91425"/>
          <a:lstStyle>
            <a:lvl1pPr lvl="0">
              <a:spcBef>
                <a:spcPts val="0"/>
              </a:spcBef>
              <a:buClr>
                <a:schemeClr val="lt1"/>
              </a:buClr>
              <a:buSzPts val="4800"/>
              <a:buFont typeface="Georgia"/>
              <a:buNone/>
              <a:defRPr sz="4800">
                <a:solidFill>
                  <a:schemeClr val="lt1"/>
                </a:solidFill>
                <a:latin typeface="Georgia"/>
                <a:ea typeface="Georgia"/>
                <a:cs typeface="Georgia"/>
                <a:sym typeface="Georgia"/>
              </a:defRPr>
            </a:lvl1pPr>
            <a:lvl2pPr lvl="1">
              <a:spcBef>
                <a:spcPts val="0"/>
              </a:spcBef>
              <a:buClr>
                <a:schemeClr val="lt1"/>
              </a:buClr>
              <a:buSzPts val="4800"/>
              <a:buFont typeface="Georgia"/>
              <a:buNone/>
              <a:defRPr sz="4800">
                <a:solidFill>
                  <a:schemeClr val="lt1"/>
                </a:solidFill>
                <a:latin typeface="Georgia"/>
                <a:ea typeface="Georgia"/>
                <a:cs typeface="Georgia"/>
                <a:sym typeface="Georgia"/>
              </a:defRPr>
            </a:lvl2pPr>
            <a:lvl3pPr lvl="2">
              <a:spcBef>
                <a:spcPts val="0"/>
              </a:spcBef>
              <a:buClr>
                <a:schemeClr val="lt1"/>
              </a:buClr>
              <a:buSzPts val="4800"/>
              <a:buFont typeface="Georgia"/>
              <a:buNone/>
              <a:defRPr sz="4800">
                <a:solidFill>
                  <a:schemeClr val="lt1"/>
                </a:solidFill>
                <a:latin typeface="Georgia"/>
                <a:ea typeface="Georgia"/>
                <a:cs typeface="Georgia"/>
                <a:sym typeface="Georgia"/>
              </a:defRPr>
            </a:lvl3pPr>
            <a:lvl4pPr lvl="3">
              <a:spcBef>
                <a:spcPts val="0"/>
              </a:spcBef>
              <a:buClr>
                <a:schemeClr val="lt1"/>
              </a:buClr>
              <a:buSzPts val="4800"/>
              <a:buFont typeface="Georgia"/>
              <a:buNone/>
              <a:defRPr sz="4800">
                <a:solidFill>
                  <a:schemeClr val="lt1"/>
                </a:solidFill>
                <a:latin typeface="Georgia"/>
                <a:ea typeface="Georgia"/>
                <a:cs typeface="Georgia"/>
                <a:sym typeface="Georgia"/>
              </a:defRPr>
            </a:lvl4pPr>
            <a:lvl5pPr lvl="4">
              <a:spcBef>
                <a:spcPts val="0"/>
              </a:spcBef>
              <a:buClr>
                <a:schemeClr val="lt1"/>
              </a:buClr>
              <a:buSzPts val="4800"/>
              <a:buFont typeface="Georgia"/>
              <a:buNone/>
              <a:defRPr sz="4800">
                <a:solidFill>
                  <a:schemeClr val="lt1"/>
                </a:solidFill>
                <a:latin typeface="Georgia"/>
                <a:ea typeface="Georgia"/>
                <a:cs typeface="Georgia"/>
                <a:sym typeface="Georgia"/>
              </a:defRPr>
            </a:lvl5pPr>
            <a:lvl6pPr lvl="5">
              <a:spcBef>
                <a:spcPts val="0"/>
              </a:spcBef>
              <a:buClr>
                <a:schemeClr val="lt1"/>
              </a:buClr>
              <a:buSzPts val="4800"/>
              <a:buFont typeface="Georgia"/>
              <a:buNone/>
              <a:defRPr sz="4800">
                <a:solidFill>
                  <a:schemeClr val="lt1"/>
                </a:solidFill>
                <a:latin typeface="Georgia"/>
                <a:ea typeface="Georgia"/>
                <a:cs typeface="Georgia"/>
                <a:sym typeface="Georgia"/>
              </a:defRPr>
            </a:lvl6pPr>
            <a:lvl7pPr lvl="6">
              <a:spcBef>
                <a:spcPts val="0"/>
              </a:spcBef>
              <a:buClr>
                <a:schemeClr val="lt1"/>
              </a:buClr>
              <a:buSzPts val="4800"/>
              <a:buFont typeface="Georgia"/>
              <a:buNone/>
              <a:defRPr sz="4800">
                <a:solidFill>
                  <a:schemeClr val="lt1"/>
                </a:solidFill>
                <a:latin typeface="Georgia"/>
                <a:ea typeface="Georgia"/>
                <a:cs typeface="Georgia"/>
                <a:sym typeface="Georgia"/>
              </a:defRPr>
            </a:lvl7pPr>
            <a:lvl8pPr lvl="7">
              <a:spcBef>
                <a:spcPts val="0"/>
              </a:spcBef>
              <a:buClr>
                <a:schemeClr val="lt1"/>
              </a:buClr>
              <a:buSzPts val="4800"/>
              <a:buFont typeface="Georgia"/>
              <a:buNone/>
              <a:defRPr sz="4800">
                <a:solidFill>
                  <a:schemeClr val="lt1"/>
                </a:solidFill>
                <a:latin typeface="Georgia"/>
                <a:ea typeface="Georgia"/>
                <a:cs typeface="Georgia"/>
                <a:sym typeface="Georgia"/>
              </a:defRPr>
            </a:lvl8pPr>
            <a:lvl9pPr lvl="8">
              <a:spcBef>
                <a:spcPts val="0"/>
              </a:spcBef>
              <a:buClr>
                <a:schemeClr val="lt1"/>
              </a:buClr>
              <a:buSzPts val="4800"/>
              <a:buFont typeface="Georgia"/>
              <a:buNone/>
              <a:defRPr sz="4800">
                <a:solidFill>
                  <a:schemeClr val="lt1"/>
                </a:solidFill>
                <a:latin typeface="Georgia"/>
                <a:ea typeface="Georgia"/>
                <a:cs typeface="Georgia"/>
                <a:sym typeface="Georgia"/>
              </a:defRPr>
            </a:lvl9pPr>
          </a:lstStyle>
          <a:p/>
        </p:txBody>
      </p:sp>
      <p:sp>
        <p:nvSpPr>
          <p:cNvPr id="7" name="Shape 7"/>
          <p:cNvSpPr txBox="1"/>
          <p:nvPr>
            <p:ph idx="1" type="body"/>
          </p:nvPr>
        </p:nvSpPr>
        <p:spPr>
          <a:xfrm>
            <a:off x="457200" y="1200150"/>
            <a:ext cx="8229600" cy="3725700"/>
          </a:xfrm>
          <a:prstGeom prst="rect">
            <a:avLst/>
          </a:prstGeom>
          <a:noFill/>
          <a:ln>
            <a:noFill/>
          </a:ln>
        </p:spPr>
        <p:txBody>
          <a:bodyPr anchorCtr="0" anchor="t" bIns="91425" lIns="91425" rIns="91425" wrap="square" tIns="91425"/>
          <a:lstStyle>
            <a:lvl1pPr lvl="0">
              <a:spcBef>
                <a:spcPts val="600"/>
              </a:spcBef>
              <a:buClr>
                <a:schemeClr val="dk1"/>
              </a:buClr>
              <a:buSzPts val="3000"/>
              <a:buFont typeface="Georgia"/>
              <a:buChar char="●"/>
              <a:defRPr sz="3000">
                <a:solidFill>
                  <a:schemeClr val="dk1"/>
                </a:solidFill>
                <a:latin typeface="Georgia"/>
                <a:ea typeface="Georgia"/>
                <a:cs typeface="Georgia"/>
                <a:sym typeface="Georgia"/>
              </a:defRPr>
            </a:lvl1pPr>
            <a:lvl2pPr lvl="1">
              <a:spcBef>
                <a:spcPts val="480"/>
              </a:spcBef>
              <a:buClr>
                <a:schemeClr val="dk1"/>
              </a:buClr>
              <a:buSzPts val="2400"/>
              <a:buFont typeface="Georgia"/>
              <a:buChar char="○"/>
              <a:defRPr sz="2400">
                <a:solidFill>
                  <a:schemeClr val="dk1"/>
                </a:solidFill>
                <a:latin typeface="Georgia"/>
                <a:ea typeface="Georgia"/>
                <a:cs typeface="Georgia"/>
                <a:sym typeface="Georgia"/>
              </a:defRPr>
            </a:lvl2pPr>
            <a:lvl3pPr lvl="2">
              <a:spcBef>
                <a:spcPts val="480"/>
              </a:spcBef>
              <a:buClr>
                <a:schemeClr val="dk1"/>
              </a:buClr>
              <a:buSzPts val="2400"/>
              <a:buFont typeface="Georgia"/>
              <a:buChar char="■"/>
              <a:defRPr sz="2400">
                <a:solidFill>
                  <a:schemeClr val="dk1"/>
                </a:solidFill>
                <a:latin typeface="Georgia"/>
                <a:ea typeface="Georgia"/>
                <a:cs typeface="Georgia"/>
                <a:sym typeface="Georgia"/>
              </a:defRPr>
            </a:lvl3pPr>
            <a:lvl4pPr lvl="3">
              <a:spcBef>
                <a:spcPts val="360"/>
              </a:spcBef>
              <a:buClr>
                <a:schemeClr val="dk1"/>
              </a:buClr>
              <a:buSzPts val="1800"/>
              <a:buFont typeface="Georgia"/>
              <a:buChar char="●"/>
              <a:defRPr sz="1800">
                <a:solidFill>
                  <a:schemeClr val="dk1"/>
                </a:solidFill>
                <a:latin typeface="Georgia"/>
                <a:ea typeface="Georgia"/>
                <a:cs typeface="Georgia"/>
                <a:sym typeface="Georgia"/>
              </a:defRPr>
            </a:lvl4pPr>
            <a:lvl5pPr lvl="4">
              <a:spcBef>
                <a:spcPts val="360"/>
              </a:spcBef>
              <a:buClr>
                <a:schemeClr val="dk1"/>
              </a:buClr>
              <a:buSzPts val="1800"/>
              <a:buFont typeface="Georgia"/>
              <a:buChar char="○"/>
              <a:defRPr sz="1800">
                <a:solidFill>
                  <a:schemeClr val="dk1"/>
                </a:solidFill>
                <a:latin typeface="Georgia"/>
                <a:ea typeface="Georgia"/>
                <a:cs typeface="Georgia"/>
                <a:sym typeface="Georgia"/>
              </a:defRPr>
            </a:lvl5pPr>
            <a:lvl6pPr lvl="5">
              <a:spcBef>
                <a:spcPts val="360"/>
              </a:spcBef>
              <a:buClr>
                <a:schemeClr val="dk1"/>
              </a:buClr>
              <a:buSzPts val="1800"/>
              <a:buFont typeface="Georgia"/>
              <a:buChar char="■"/>
              <a:defRPr sz="1800">
                <a:solidFill>
                  <a:schemeClr val="dk1"/>
                </a:solidFill>
                <a:latin typeface="Georgia"/>
                <a:ea typeface="Georgia"/>
                <a:cs typeface="Georgia"/>
                <a:sym typeface="Georgia"/>
              </a:defRPr>
            </a:lvl6pPr>
            <a:lvl7pPr lvl="6">
              <a:spcBef>
                <a:spcPts val="360"/>
              </a:spcBef>
              <a:buClr>
                <a:schemeClr val="dk1"/>
              </a:buClr>
              <a:buSzPts val="1800"/>
              <a:buFont typeface="Georgia"/>
              <a:buChar char="●"/>
              <a:defRPr sz="1800">
                <a:solidFill>
                  <a:schemeClr val="dk1"/>
                </a:solidFill>
                <a:latin typeface="Georgia"/>
                <a:ea typeface="Georgia"/>
                <a:cs typeface="Georgia"/>
                <a:sym typeface="Georgia"/>
              </a:defRPr>
            </a:lvl7pPr>
            <a:lvl8pPr lvl="7">
              <a:spcBef>
                <a:spcPts val="360"/>
              </a:spcBef>
              <a:buClr>
                <a:schemeClr val="dk1"/>
              </a:buClr>
              <a:buSzPts val="1800"/>
              <a:buFont typeface="Georgia"/>
              <a:buChar char="○"/>
              <a:defRPr sz="1800">
                <a:solidFill>
                  <a:schemeClr val="dk1"/>
                </a:solidFill>
                <a:latin typeface="Georgia"/>
                <a:ea typeface="Georgia"/>
                <a:cs typeface="Georgia"/>
                <a:sym typeface="Georgia"/>
              </a:defRPr>
            </a:lvl8pPr>
            <a:lvl9pPr lvl="8">
              <a:spcBef>
                <a:spcPts val="360"/>
              </a:spcBef>
              <a:buClr>
                <a:schemeClr val="dk1"/>
              </a:buClr>
              <a:buSzPts val="1800"/>
              <a:buFont typeface="Georgia"/>
              <a:buChar char="■"/>
              <a:defRPr sz="1800">
                <a:solidFill>
                  <a:schemeClr val="dk1"/>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ipeclock.crmdesk.com/support/faq.aspx?scope=0&amp;criteria=0&amp;query=hosted&amp;search=Search&amp;category=0&amp;sort=0&amp;start=0&amp;show=25" TargetMode="External"/><Relationship Id="rId4" Type="http://schemas.openxmlformats.org/officeDocument/2006/relationships/hyperlink" Target="http://192.168.16.143/wiki/index.php/Category:Hosted_VoiceClock" TargetMode="External"/><Relationship Id="rId5" Type="http://schemas.openxmlformats.org/officeDocument/2006/relationships/hyperlink" Target="https://swipeclock.desk.com/login/ne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 name="Shape 42"/>
        <p:cNvGrpSpPr/>
        <p:nvPr/>
      </p:nvGrpSpPr>
      <p:grpSpPr>
        <a:xfrm>
          <a:off x="0" y="0"/>
          <a:ext cx="0" cy="0"/>
          <a:chOff x="0" y="0"/>
          <a:chExt cx="0" cy="0"/>
        </a:xfrm>
      </p:grpSpPr>
      <p:sp>
        <p:nvSpPr>
          <p:cNvPr id="43" name="Shape 43"/>
          <p:cNvSpPr txBox="1"/>
          <p:nvPr>
            <p:ph type="ctrTitle"/>
          </p:nvPr>
        </p:nvSpPr>
        <p:spPr>
          <a:xfrm>
            <a:off x="685800" y="1798625"/>
            <a:ext cx="7772400" cy="1238100"/>
          </a:xfrm>
          <a:prstGeom prst="rect">
            <a:avLst/>
          </a:prstGeom>
        </p:spPr>
        <p:txBody>
          <a:bodyPr anchorCtr="0" anchor="b" bIns="91425" lIns="91425" rIns="91425" wrap="square" tIns="91425">
            <a:noAutofit/>
          </a:bodyPr>
          <a:lstStyle/>
          <a:p>
            <a:pPr indent="0" lvl="0" marL="0" algn="l">
              <a:spcBef>
                <a:spcPts val="0"/>
              </a:spcBef>
              <a:buNone/>
            </a:pPr>
            <a:r>
              <a:rPr b="1" lang="en" sz="3600">
                <a:solidFill>
                  <a:schemeClr val="lt2"/>
                </a:solidFill>
                <a:latin typeface="Arial"/>
                <a:ea typeface="Arial"/>
                <a:cs typeface="Arial"/>
                <a:sym typeface="Arial"/>
              </a:rPr>
              <a:t>Hosted VoiceClock</a:t>
            </a:r>
          </a:p>
        </p:txBody>
      </p:sp>
      <p:sp>
        <p:nvSpPr>
          <p:cNvPr id="44" name="Shape 44"/>
          <p:cNvSpPr txBox="1"/>
          <p:nvPr>
            <p:ph idx="1" type="subTitle"/>
          </p:nvPr>
        </p:nvSpPr>
        <p:spPr>
          <a:xfrm>
            <a:off x="685800" y="3093357"/>
            <a:ext cx="7772400" cy="666600"/>
          </a:xfrm>
          <a:prstGeom prst="rect">
            <a:avLst/>
          </a:prstGeom>
        </p:spPr>
        <p:txBody>
          <a:bodyPr anchorCtr="0" anchor="t" bIns="91425" lIns="91425" rIns="91425" wrap="square" tIns="91425">
            <a:noAutofit/>
          </a:bodyPr>
          <a:lstStyle/>
          <a:p>
            <a:pPr indent="0" lvl="0" marL="0" algn="l">
              <a:spcBef>
                <a:spcPts val="0"/>
              </a:spcBef>
              <a:buNone/>
            </a:pPr>
            <a:r>
              <a:rPr b="1" i="0" lang="en" sz="3600">
                <a:latin typeface="Arial"/>
                <a:ea typeface="Arial"/>
                <a:cs typeface="Arial"/>
                <a:sym typeface="Arial"/>
              </a:rPr>
              <a:t>Procedures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Time Device Management</a:t>
            </a:r>
          </a:p>
        </p:txBody>
      </p:sp>
      <p:sp>
        <p:nvSpPr>
          <p:cNvPr id="99" name="Shape 99"/>
          <p:cNvSpPr txBox="1"/>
          <p:nvPr>
            <p:ph idx="1" type="body"/>
          </p:nvPr>
        </p:nvSpPr>
        <p:spPr>
          <a:xfrm>
            <a:off x="457200" y="1200150"/>
            <a:ext cx="8229600" cy="857400"/>
          </a:xfrm>
          <a:prstGeom prst="rect">
            <a:avLst/>
          </a:prstGeom>
        </p:spPr>
        <p:txBody>
          <a:bodyPr anchorCtr="0" anchor="t" bIns="91425" lIns="91425" rIns="91425" wrap="square" tIns="91425">
            <a:noAutofit/>
          </a:bodyPr>
          <a:lstStyle/>
          <a:p>
            <a:pPr indent="0" lvl="0" marL="0" rtl="0">
              <a:spcBef>
                <a:spcPts val="0"/>
              </a:spcBef>
              <a:buNone/>
            </a:pPr>
            <a:r>
              <a:rPr b="1" lang="en" sz="2400">
                <a:latin typeface="Arial"/>
                <a:ea typeface="Arial"/>
                <a:cs typeface="Arial"/>
                <a:sym typeface="Arial"/>
              </a:rPr>
              <a:t>Setting Up a New API under Time Device Management</a:t>
            </a:r>
          </a:p>
          <a:p>
            <a:pPr indent="0" lvl="0" marL="0" rtl="0">
              <a:spcBef>
                <a:spcPts val="0"/>
              </a:spcBef>
              <a:buNone/>
            </a:pPr>
            <a:r>
              <a:t/>
            </a:r>
            <a:endParaRPr b="1" sz="2400">
              <a:latin typeface="Arial"/>
              <a:ea typeface="Arial"/>
              <a:cs typeface="Arial"/>
              <a:sym typeface="Arial"/>
            </a:endParaRPr>
          </a:p>
          <a:p>
            <a:pPr indent="0" lvl="0" marL="0" rtl="0">
              <a:spcBef>
                <a:spcPts val="0"/>
              </a:spcBef>
              <a:buNone/>
            </a:pPr>
            <a:r>
              <a:t/>
            </a:r>
            <a:endParaRPr b="1" sz="2400">
              <a:latin typeface="Arial"/>
              <a:ea typeface="Arial"/>
              <a:cs typeface="Arial"/>
              <a:sym typeface="Arial"/>
            </a:endParaRPr>
          </a:p>
          <a:p>
            <a:pPr indent="0" lvl="0" marL="0" rtl="0">
              <a:spcBef>
                <a:spcPts val="0"/>
              </a:spcBef>
              <a:buNone/>
            </a:pPr>
            <a:r>
              <a:t/>
            </a:r>
            <a:endParaRPr b="1" sz="1100">
              <a:latin typeface="Arial"/>
              <a:ea typeface="Arial"/>
              <a:cs typeface="Arial"/>
              <a:sym typeface="Arial"/>
            </a:endParaRPr>
          </a:p>
          <a:p>
            <a:pPr indent="0" lvl="0" marL="0" rtl="0">
              <a:spcBef>
                <a:spcPts val="0"/>
              </a:spcBef>
              <a:buNone/>
            </a:pPr>
            <a:r>
              <a:t/>
            </a:r>
            <a:endParaRPr b="1" sz="2400">
              <a:latin typeface="Arial"/>
              <a:ea typeface="Arial"/>
              <a:cs typeface="Arial"/>
              <a:sym typeface="Arial"/>
            </a:endParaRPr>
          </a:p>
          <a:p>
            <a:pPr indent="0" lvl="0" marL="0" rtl="0">
              <a:spcBef>
                <a:spcPts val="0"/>
              </a:spcBef>
              <a:buNone/>
            </a:pPr>
            <a:r>
              <a:t/>
            </a:r>
            <a:endParaRPr/>
          </a:p>
          <a:p>
            <a:pPr indent="0" lvl="0" marL="0">
              <a:spcBef>
                <a:spcPts val="0"/>
              </a:spcBef>
              <a:buNone/>
            </a:pPr>
            <a:r>
              <a:t/>
            </a:r>
            <a:endParaRPr/>
          </a:p>
        </p:txBody>
      </p:sp>
      <p:pic>
        <p:nvPicPr>
          <p:cNvPr descr="Time Device Management.PNG" id="100" name="Shape 100"/>
          <p:cNvPicPr preferRelativeResize="0"/>
          <p:nvPr/>
        </p:nvPicPr>
        <p:blipFill>
          <a:blip r:embed="rId3">
            <a:alphaModFix/>
          </a:blip>
          <a:stretch>
            <a:fillRect/>
          </a:stretch>
        </p:blipFill>
        <p:spPr>
          <a:xfrm>
            <a:off x="1380450" y="2194325"/>
            <a:ext cx="6486525" cy="24193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457200" y="236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000">
                <a:latin typeface="Arial"/>
                <a:ea typeface="Arial"/>
                <a:cs typeface="Arial"/>
                <a:sym typeface="Arial"/>
              </a:rPr>
              <a:t>Assigning a Client to Hosted VoiceClock</a:t>
            </a:r>
          </a:p>
        </p:txBody>
      </p:sp>
      <p:sp>
        <p:nvSpPr>
          <p:cNvPr id="106" name="Shape 106"/>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0" lvl="0" marL="0" rtl="0">
              <a:spcBef>
                <a:spcPts val="0"/>
              </a:spcBef>
              <a:buNone/>
            </a:pPr>
            <a:r>
              <a:rPr lang="en" sz="2400">
                <a:latin typeface="Arial"/>
                <a:ea typeface="Arial"/>
                <a:cs typeface="Arial"/>
                <a:sym typeface="Arial"/>
              </a:rPr>
              <a:t>Next will to assign the client to the Hosted VoiceClock API by going to:</a:t>
            </a:r>
          </a:p>
          <a:p>
            <a:pPr indent="0" lvl="0" marL="0" rtl="0">
              <a:spcBef>
                <a:spcPts val="0"/>
              </a:spcBef>
              <a:buNone/>
            </a:pPr>
            <a:r>
              <a:t/>
            </a:r>
            <a:endParaRPr sz="1100">
              <a:latin typeface="Arial"/>
              <a:ea typeface="Arial"/>
              <a:cs typeface="Arial"/>
              <a:sym typeface="Arial"/>
            </a:endParaRPr>
          </a:p>
          <a:p>
            <a:pPr indent="0" lvl="0" marL="0" rtl="0">
              <a:spcBef>
                <a:spcPts val="0"/>
              </a:spcBef>
              <a:buNone/>
            </a:pPr>
            <a:r>
              <a:rPr b="1" lang="en" sz="2400">
                <a:latin typeface="Arial"/>
                <a:ea typeface="Arial"/>
                <a:cs typeface="Arial"/>
                <a:sym typeface="Arial"/>
              </a:rPr>
              <a:t> Accountant Menu &gt; Add / Edit VoiceClock</a:t>
            </a:r>
          </a:p>
          <a:p>
            <a:pPr indent="0" lvl="0" marL="0" rtl="0">
              <a:spcBef>
                <a:spcPts val="0"/>
              </a:spcBef>
              <a:buNone/>
            </a:pPr>
            <a:r>
              <a:t/>
            </a:r>
            <a:endParaRPr sz="1100">
              <a:latin typeface="Arial"/>
              <a:ea typeface="Arial"/>
              <a:cs typeface="Arial"/>
              <a:sym typeface="Arial"/>
            </a:endParaRPr>
          </a:p>
          <a:p>
            <a:pPr indent="-69850" lvl="0" marL="0" rtl="0">
              <a:spcBef>
                <a:spcPts val="0"/>
              </a:spcBef>
              <a:buClr>
                <a:schemeClr val="dk1"/>
              </a:buClr>
              <a:buSzPts val="1100"/>
              <a:buFont typeface="Arial"/>
              <a:buNone/>
            </a:pPr>
            <a:r>
              <a:rPr lang="en" sz="2400">
                <a:latin typeface="Arial"/>
                <a:ea typeface="Arial"/>
                <a:cs typeface="Arial"/>
                <a:sym typeface="Arial"/>
              </a:rPr>
              <a:t>From there select the “Add New” link and at the next page select the “Friendly Name” you used when you reviewed/created the API for the Reseller then click on the “Save” button.</a:t>
            </a:r>
          </a:p>
          <a:p>
            <a:pPr indent="0" lvl="0" mar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b="1" lang="en" sz="2400">
                <a:latin typeface="Arial"/>
                <a:ea typeface="Arial"/>
                <a:cs typeface="Arial"/>
                <a:sym typeface="Arial"/>
              </a:rPr>
              <a:t>Requirements for the Reseller’s Client</a:t>
            </a:r>
          </a:p>
        </p:txBody>
      </p:sp>
      <p:sp>
        <p:nvSpPr>
          <p:cNvPr id="112" name="Shape 112"/>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0" lvl="0" marL="0" rtl="0">
              <a:spcBef>
                <a:spcPts val="0"/>
              </a:spcBef>
              <a:buNone/>
            </a:pPr>
            <a:r>
              <a:rPr b="1" lang="en" sz="2400">
                <a:latin typeface="Arial"/>
                <a:ea typeface="Arial"/>
                <a:cs typeface="Arial"/>
                <a:sym typeface="Arial"/>
              </a:rPr>
              <a:t>THIS IS VERY IMPORTANT:</a:t>
            </a:r>
            <a:r>
              <a:rPr lang="en" sz="2400">
                <a:latin typeface="Arial"/>
                <a:ea typeface="Arial"/>
                <a:cs typeface="Arial"/>
                <a:sym typeface="Arial"/>
              </a:rPr>
              <a:t> </a:t>
            </a:r>
          </a:p>
          <a:p>
            <a:pPr indent="0" lvl="0" marL="0" rtl="0">
              <a:spcBef>
                <a:spcPts val="0"/>
              </a:spcBef>
              <a:buNone/>
            </a:pPr>
            <a:r>
              <a:t/>
            </a:r>
            <a:endParaRPr sz="1100">
              <a:latin typeface="Arial"/>
              <a:ea typeface="Arial"/>
              <a:cs typeface="Arial"/>
              <a:sym typeface="Arial"/>
            </a:endParaRPr>
          </a:p>
          <a:p>
            <a:pPr indent="0" lvl="0" marL="0" rtl="0">
              <a:spcBef>
                <a:spcPts val="0"/>
              </a:spcBef>
              <a:buNone/>
            </a:pPr>
            <a:r>
              <a:rPr lang="en" sz="2400">
                <a:latin typeface="Arial"/>
                <a:ea typeface="Arial"/>
                <a:cs typeface="Arial"/>
                <a:sym typeface="Arial"/>
              </a:rPr>
              <a:t>In order for the integration to work the Reseller will need to have employees assigned to the client account.</a:t>
            </a:r>
          </a:p>
          <a:p>
            <a:pPr indent="0" lvl="0" marL="0" rtl="0">
              <a:spcBef>
                <a:spcPts val="0"/>
              </a:spcBef>
              <a:buNone/>
            </a:pPr>
            <a:r>
              <a:t/>
            </a:r>
            <a:endParaRPr sz="1100">
              <a:latin typeface="Arial"/>
              <a:ea typeface="Arial"/>
              <a:cs typeface="Arial"/>
              <a:sym typeface="Arial"/>
            </a:endParaRPr>
          </a:p>
          <a:p>
            <a:pPr indent="-69850" lvl="0" marL="0" rtl="0">
              <a:spcBef>
                <a:spcPts val="0"/>
              </a:spcBef>
              <a:buClr>
                <a:schemeClr val="dk1"/>
              </a:buClr>
              <a:buSzPts val="1100"/>
              <a:buFont typeface="Arial"/>
              <a:buNone/>
            </a:pPr>
            <a:r>
              <a:rPr lang="en" sz="2400">
                <a:latin typeface="Arial"/>
                <a:ea typeface="Arial"/>
                <a:cs typeface="Arial"/>
                <a:sym typeface="Arial"/>
              </a:rPr>
              <a:t>The employees will also need to have a numeric login/card number in place before USTelePunch will be able to verify a successful sync through the API.</a:t>
            </a:r>
          </a:p>
          <a:p>
            <a:pPr indent="0" lvl="0" marL="0">
              <a:spcBef>
                <a:spcPts val="0"/>
              </a:spcBef>
              <a:buNone/>
            </a:pPr>
            <a:r>
              <a:t/>
            </a:r>
            <a:endParaRPr sz="24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b="1" lang="en" sz="2400">
                <a:latin typeface="Arial"/>
                <a:ea typeface="Arial"/>
                <a:cs typeface="Arial"/>
                <a:sym typeface="Arial"/>
              </a:rPr>
              <a:t>Requirements for the Reseller’s Client</a:t>
            </a:r>
          </a:p>
        </p:txBody>
      </p:sp>
      <p:sp>
        <p:nvSpPr>
          <p:cNvPr id="118" name="Shape 118"/>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0" lvl="0" marL="0" rtl="0">
              <a:spcBef>
                <a:spcPts val="0"/>
              </a:spcBef>
              <a:buNone/>
            </a:pPr>
            <a:r>
              <a:t/>
            </a:r>
            <a:endParaRPr sz="1100">
              <a:latin typeface="Arial"/>
              <a:ea typeface="Arial"/>
              <a:cs typeface="Arial"/>
              <a:sym typeface="Arial"/>
            </a:endParaRPr>
          </a:p>
          <a:p>
            <a:pPr indent="0" lvl="0" marL="0" rtl="0">
              <a:spcBef>
                <a:spcPts val="0"/>
              </a:spcBef>
              <a:buNone/>
            </a:pPr>
            <a:r>
              <a:rPr lang="en" sz="2400">
                <a:latin typeface="Arial"/>
                <a:ea typeface="Arial"/>
                <a:cs typeface="Arial"/>
                <a:sym typeface="Arial"/>
              </a:rPr>
              <a:t>If the client will be using the “Transfer” feature (clock prompts) they will need to configure this and provide an approved list when setting up the prompts.</a:t>
            </a:r>
          </a:p>
          <a:p>
            <a:pPr indent="0" lvl="0" marL="0" rtl="0">
              <a:spcBef>
                <a:spcPts val="0"/>
              </a:spcBef>
              <a:buNone/>
            </a:pPr>
            <a:r>
              <a:t/>
            </a:r>
            <a:endParaRPr sz="1100">
              <a:latin typeface="Arial"/>
              <a:ea typeface="Arial"/>
              <a:cs typeface="Arial"/>
              <a:sym typeface="Arial"/>
            </a:endParaRPr>
          </a:p>
          <a:p>
            <a:pPr indent="0" lvl="0" marL="0">
              <a:spcBef>
                <a:spcPts val="0"/>
              </a:spcBef>
              <a:buNone/>
            </a:pPr>
            <a:r>
              <a:rPr lang="en" sz="2400">
                <a:latin typeface="Arial"/>
                <a:ea typeface="Arial"/>
                <a:cs typeface="Arial"/>
                <a:sym typeface="Arial"/>
              </a:rPr>
              <a:t>USTelePunch cannot do a successful sync unless there is a list set for their clock prompts.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000">
                <a:latin typeface="Arial"/>
                <a:ea typeface="Arial"/>
                <a:cs typeface="Arial"/>
                <a:sym typeface="Arial"/>
              </a:rPr>
              <a:t>Submitting the Request to USTelePunch</a:t>
            </a:r>
          </a:p>
        </p:txBody>
      </p:sp>
      <p:sp>
        <p:nvSpPr>
          <p:cNvPr id="124" name="Shape 124"/>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69850" lvl="0" marL="0" rtl="0">
              <a:spcBef>
                <a:spcPts val="0"/>
              </a:spcBef>
              <a:buClr>
                <a:schemeClr val="dk1"/>
              </a:buClr>
              <a:buSzPts val="1100"/>
              <a:buFont typeface="Arial"/>
              <a:buNone/>
            </a:pPr>
            <a:r>
              <a:rPr lang="en" sz="2400">
                <a:latin typeface="Arial"/>
                <a:ea typeface="Arial"/>
                <a:cs typeface="Arial"/>
                <a:sym typeface="Arial"/>
              </a:rPr>
              <a:t>You will be sending the request form attached to the below email:</a:t>
            </a:r>
          </a:p>
          <a:p>
            <a:pPr indent="0" lvl="0" marL="0" rtl="0">
              <a:spcBef>
                <a:spcPts val="0"/>
              </a:spcBef>
              <a:buNone/>
            </a:pPr>
            <a:r>
              <a:t/>
            </a:r>
            <a:endParaRPr sz="1100">
              <a:latin typeface="Arial"/>
              <a:ea typeface="Arial"/>
              <a:cs typeface="Arial"/>
              <a:sym typeface="Arial"/>
            </a:endParaRPr>
          </a:p>
          <a:p>
            <a:pPr indent="-69850" lvl="0" marL="0" rtl="0">
              <a:spcBef>
                <a:spcPts val="0"/>
              </a:spcBef>
              <a:buClr>
                <a:schemeClr val="dk1"/>
              </a:buClr>
              <a:buSzPts val="1100"/>
              <a:buFont typeface="Arial"/>
              <a:buNone/>
            </a:pPr>
            <a:r>
              <a:rPr b="1" lang="en" sz="2400">
                <a:latin typeface="Arial"/>
                <a:ea typeface="Arial"/>
                <a:cs typeface="Arial"/>
                <a:sym typeface="Arial"/>
              </a:rPr>
              <a:t>amanda.borg@ustelepunch.com</a:t>
            </a:r>
          </a:p>
          <a:p>
            <a:pPr indent="-69850" lvl="0" marL="0" rtl="0">
              <a:spcBef>
                <a:spcPts val="0"/>
              </a:spcBef>
              <a:buClr>
                <a:schemeClr val="dk1"/>
              </a:buClr>
              <a:buSzPts val="1100"/>
              <a:buFont typeface="Arial"/>
              <a:buNone/>
            </a:pPr>
            <a:r>
              <a:rPr lang="en" sz="1100">
                <a:latin typeface="Arial"/>
                <a:ea typeface="Arial"/>
                <a:cs typeface="Arial"/>
                <a:sym typeface="Arial"/>
              </a:rPr>
              <a:t> </a:t>
            </a:r>
          </a:p>
          <a:p>
            <a:pPr indent="0" lvl="0" marL="0" rtl="0">
              <a:spcBef>
                <a:spcPts val="0"/>
              </a:spcBef>
              <a:buNone/>
            </a:pPr>
            <a:r>
              <a:rPr lang="en" sz="2400">
                <a:latin typeface="Arial"/>
                <a:ea typeface="Arial"/>
                <a:cs typeface="Arial"/>
                <a:sym typeface="Arial"/>
              </a:rPr>
              <a:t>The email should include the below the subject:</a:t>
            </a:r>
          </a:p>
          <a:p>
            <a:pPr indent="0" lvl="0" marL="0" rtl="0">
              <a:spcBef>
                <a:spcPts val="0"/>
              </a:spcBef>
              <a:buNone/>
            </a:pPr>
            <a:r>
              <a:rPr lang="en" sz="1100">
                <a:latin typeface="Arial"/>
                <a:ea typeface="Arial"/>
                <a:cs typeface="Arial"/>
                <a:sym typeface="Arial"/>
              </a:rPr>
              <a:t> </a:t>
            </a:r>
          </a:p>
          <a:p>
            <a:pPr indent="0" lvl="0" marL="0">
              <a:spcBef>
                <a:spcPts val="0"/>
              </a:spcBef>
              <a:buNone/>
            </a:pPr>
            <a:r>
              <a:rPr b="1" lang="en" sz="2400">
                <a:latin typeface="Arial"/>
                <a:ea typeface="Arial"/>
                <a:cs typeface="Arial"/>
                <a:sym typeface="Arial"/>
              </a:rPr>
              <a:t>Hosted VoiceClock Request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000">
                <a:latin typeface="Arial"/>
                <a:ea typeface="Arial"/>
                <a:cs typeface="Arial"/>
                <a:sym typeface="Arial"/>
              </a:rPr>
              <a:t>Submitting the Request to USTelePunch</a:t>
            </a:r>
          </a:p>
        </p:txBody>
      </p:sp>
      <p:sp>
        <p:nvSpPr>
          <p:cNvPr id="130" name="Shape 130"/>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0" lvl="0" marL="0" rtl="0">
              <a:lnSpc>
                <a:spcPct val="115000"/>
              </a:lnSpc>
              <a:spcBef>
                <a:spcPts val="0"/>
              </a:spcBef>
              <a:buNone/>
            </a:pPr>
            <a:r>
              <a:rPr lang="en" sz="2400">
                <a:latin typeface="Arial"/>
                <a:ea typeface="Arial"/>
                <a:cs typeface="Arial"/>
                <a:sym typeface="Arial"/>
              </a:rPr>
              <a:t>Other items to include in the request are:</a:t>
            </a:r>
          </a:p>
          <a:p>
            <a:pPr indent="0" lvl="0" marL="0" rtl="0">
              <a:lnSpc>
                <a:spcPct val="115000"/>
              </a:lnSpc>
              <a:spcBef>
                <a:spcPts val="0"/>
              </a:spcBef>
              <a:buNone/>
            </a:pPr>
            <a:r>
              <a:t/>
            </a:r>
            <a:endParaRPr b="1" sz="1100">
              <a:latin typeface="Arial"/>
              <a:ea typeface="Arial"/>
              <a:cs typeface="Arial"/>
              <a:sym typeface="Arial"/>
            </a:endParaRPr>
          </a:p>
          <a:p>
            <a:pPr indent="-69850" lvl="0" marL="0" rtl="0">
              <a:lnSpc>
                <a:spcPct val="115000"/>
              </a:lnSpc>
              <a:spcBef>
                <a:spcPts val="0"/>
              </a:spcBef>
              <a:buClr>
                <a:schemeClr val="dk1"/>
              </a:buClr>
              <a:buSzPts val="1100"/>
              <a:buFont typeface="Arial"/>
              <a:buNone/>
            </a:pPr>
            <a:r>
              <a:rPr b="1" lang="en" sz="2400">
                <a:latin typeface="Arial"/>
                <a:ea typeface="Arial"/>
                <a:cs typeface="Arial"/>
                <a:sym typeface="Arial"/>
              </a:rPr>
              <a:t>Client Name:</a:t>
            </a:r>
            <a:r>
              <a:rPr lang="en" sz="2400">
                <a:latin typeface="Arial"/>
                <a:ea typeface="Arial"/>
                <a:cs typeface="Arial"/>
                <a:sym typeface="Arial"/>
              </a:rPr>
              <a:t> &lt;The Clients Name&gt;</a:t>
            </a:r>
          </a:p>
          <a:p>
            <a:pPr indent="0" lvl="0" marL="0" rtl="0">
              <a:lnSpc>
                <a:spcPct val="115000"/>
              </a:lnSpc>
              <a:spcBef>
                <a:spcPts val="0"/>
              </a:spcBef>
              <a:buNone/>
            </a:pPr>
            <a:r>
              <a:t/>
            </a:r>
            <a:endParaRPr b="1" sz="1100">
              <a:latin typeface="Arial"/>
              <a:ea typeface="Arial"/>
              <a:cs typeface="Arial"/>
              <a:sym typeface="Arial"/>
            </a:endParaRPr>
          </a:p>
          <a:p>
            <a:pPr indent="-69850" lvl="0" marL="0" rtl="0">
              <a:lnSpc>
                <a:spcPct val="115000"/>
              </a:lnSpc>
              <a:spcBef>
                <a:spcPts val="0"/>
              </a:spcBef>
              <a:buClr>
                <a:schemeClr val="dk1"/>
              </a:buClr>
              <a:buSzPts val="1100"/>
              <a:buFont typeface="Arial"/>
              <a:buNone/>
            </a:pPr>
            <a:r>
              <a:rPr b="1" lang="en" sz="2400">
                <a:latin typeface="Arial"/>
                <a:ea typeface="Arial"/>
                <a:cs typeface="Arial"/>
                <a:sym typeface="Arial"/>
              </a:rPr>
              <a:t>Site ID:</a:t>
            </a:r>
            <a:r>
              <a:rPr lang="en" sz="2400">
                <a:latin typeface="Arial"/>
                <a:ea typeface="Arial"/>
                <a:cs typeface="Arial"/>
                <a:sym typeface="Arial"/>
              </a:rPr>
              <a:t> &lt;The Clients Site ID&gt;</a:t>
            </a:r>
          </a:p>
          <a:p>
            <a:pPr indent="0" lvl="0" marL="0" rtl="0">
              <a:lnSpc>
                <a:spcPct val="115000"/>
              </a:lnSpc>
              <a:spcBef>
                <a:spcPts val="0"/>
              </a:spcBef>
              <a:buNone/>
            </a:pPr>
            <a:r>
              <a:t/>
            </a:r>
            <a:endParaRPr b="1" sz="1100">
              <a:latin typeface="Arial"/>
              <a:ea typeface="Arial"/>
              <a:cs typeface="Arial"/>
              <a:sym typeface="Arial"/>
            </a:endParaRPr>
          </a:p>
          <a:p>
            <a:pPr indent="-69850" lvl="0" marL="0" rtl="0">
              <a:lnSpc>
                <a:spcPct val="115000"/>
              </a:lnSpc>
              <a:spcBef>
                <a:spcPts val="0"/>
              </a:spcBef>
              <a:buClr>
                <a:schemeClr val="dk1"/>
              </a:buClr>
              <a:buSzPts val="1100"/>
              <a:buFont typeface="Arial"/>
              <a:buNone/>
            </a:pPr>
            <a:r>
              <a:rPr b="1" lang="en" sz="2400">
                <a:latin typeface="Arial"/>
                <a:ea typeface="Arial"/>
                <a:cs typeface="Arial"/>
                <a:sym typeface="Arial"/>
              </a:rPr>
              <a:t>Device ID:</a:t>
            </a:r>
            <a:r>
              <a:rPr lang="en" sz="2400">
                <a:latin typeface="Arial"/>
                <a:ea typeface="Arial"/>
                <a:cs typeface="Arial"/>
                <a:sym typeface="Arial"/>
              </a:rPr>
              <a:t> &lt;The Device ID discussed in the “Time Device Management” you assigned to the client&gt;</a:t>
            </a:r>
          </a:p>
          <a:p>
            <a:pPr indent="0" lvl="0" mar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000">
                <a:latin typeface="Arial"/>
                <a:ea typeface="Arial"/>
                <a:cs typeface="Arial"/>
                <a:sym typeface="Arial"/>
              </a:rPr>
              <a:t>Submitting the Request to USTelePunch</a:t>
            </a:r>
          </a:p>
        </p:txBody>
      </p:sp>
      <p:sp>
        <p:nvSpPr>
          <p:cNvPr id="136" name="Shape 136"/>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69850" lvl="0" marL="0" rtl="0">
              <a:lnSpc>
                <a:spcPct val="115000"/>
              </a:lnSpc>
              <a:spcBef>
                <a:spcPts val="0"/>
              </a:spcBef>
              <a:buClr>
                <a:schemeClr val="dk1"/>
              </a:buClr>
              <a:buSzPts val="1100"/>
              <a:buFont typeface="Arial"/>
              <a:buNone/>
            </a:pPr>
            <a:r>
              <a:rPr b="1" lang="en" sz="2400">
                <a:latin typeface="Arial"/>
                <a:ea typeface="Arial"/>
                <a:cs typeface="Arial"/>
                <a:sym typeface="Arial"/>
              </a:rPr>
              <a:t>DeviceSecret:</a:t>
            </a:r>
            <a:r>
              <a:rPr lang="en" sz="2400">
                <a:latin typeface="Arial"/>
                <a:ea typeface="Arial"/>
                <a:cs typeface="Arial"/>
                <a:sym typeface="Arial"/>
              </a:rPr>
              <a:t> &lt;The DeviceSecret discussed in the “Time Device Management” you assigned to the client&gt;</a:t>
            </a:r>
          </a:p>
          <a:p>
            <a:pPr indent="-69850" lvl="0" marL="0" rtl="0">
              <a:lnSpc>
                <a:spcPct val="115000"/>
              </a:lnSpc>
              <a:spcBef>
                <a:spcPts val="0"/>
              </a:spcBef>
              <a:buClr>
                <a:schemeClr val="dk1"/>
              </a:buClr>
              <a:buSzPts val="1100"/>
              <a:buFont typeface="Arial"/>
              <a:buNone/>
            </a:pPr>
            <a:r>
              <a:t/>
            </a:r>
            <a:endParaRPr b="1" sz="1100">
              <a:latin typeface="Arial"/>
              <a:ea typeface="Arial"/>
              <a:cs typeface="Arial"/>
              <a:sym typeface="Arial"/>
            </a:endParaRPr>
          </a:p>
          <a:p>
            <a:pPr indent="-69850" lvl="0" marL="0" rtl="0">
              <a:lnSpc>
                <a:spcPct val="115000"/>
              </a:lnSpc>
              <a:spcBef>
                <a:spcPts val="0"/>
              </a:spcBef>
              <a:buClr>
                <a:schemeClr val="dk1"/>
              </a:buClr>
              <a:buSzPts val="1100"/>
              <a:buFont typeface="Arial"/>
              <a:buNone/>
            </a:pPr>
            <a:r>
              <a:rPr b="1" lang="en" sz="2400">
                <a:latin typeface="Arial"/>
                <a:ea typeface="Arial"/>
                <a:cs typeface="Arial"/>
                <a:sym typeface="Arial"/>
              </a:rPr>
              <a:t>TimeZone:</a:t>
            </a:r>
            <a:r>
              <a:rPr lang="en" sz="2400">
                <a:latin typeface="Arial"/>
                <a:ea typeface="Arial"/>
                <a:cs typeface="Arial"/>
                <a:sym typeface="Arial"/>
              </a:rPr>
              <a:t> This will be the time zone for the client found under Accountant Menu &gt; Time Zones &gt; “Base Time Zone”</a:t>
            </a:r>
          </a:p>
          <a:p>
            <a:pPr indent="-69850" lvl="0" marL="0" rtl="0">
              <a:lnSpc>
                <a:spcPct val="115000"/>
              </a:lnSpc>
              <a:spcBef>
                <a:spcPts val="0"/>
              </a:spcBef>
              <a:buClr>
                <a:schemeClr val="dk1"/>
              </a:buClr>
              <a:buSzPts val="1100"/>
              <a:buFont typeface="Arial"/>
              <a:buNone/>
            </a:pPr>
            <a:r>
              <a:t/>
            </a:r>
            <a:endParaRPr b="1" sz="1100">
              <a:latin typeface="Arial"/>
              <a:ea typeface="Arial"/>
              <a:cs typeface="Arial"/>
              <a:sym typeface="Arial"/>
            </a:endParaRPr>
          </a:p>
          <a:p>
            <a:pPr indent="-69850" lvl="0" marL="0" rtl="0">
              <a:lnSpc>
                <a:spcPct val="115000"/>
              </a:lnSpc>
              <a:spcBef>
                <a:spcPts val="0"/>
              </a:spcBef>
              <a:buClr>
                <a:schemeClr val="dk1"/>
              </a:buClr>
              <a:buSzPts val="1100"/>
              <a:buFont typeface="Arial"/>
              <a:buNone/>
            </a:pPr>
            <a:r>
              <a:rPr b="1" lang="en" sz="2400">
                <a:latin typeface="Arial"/>
                <a:ea typeface="Arial"/>
                <a:cs typeface="Arial"/>
                <a:sym typeface="Arial"/>
              </a:rPr>
              <a:t>Transfer Information:</a:t>
            </a:r>
            <a:r>
              <a:rPr lang="en" sz="2400">
                <a:latin typeface="Arial"/>
                <a:ea typeface="Arial"/>
                <a:cs typeface="Arial"/>
                <a:sym typeface="Arial"/>
              </a:rPr>
              <a:t> We will need to provide what clock prompt they are using as well as what the name of the prompt is.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2400">
                <a:latin typeface="Arial"/>
                <a:ea typeface="Arial"/>
                <a:cs typeface="Arial"/>
                <a:sym typeface="Arial"/>
              </a:rPr>
              <a:t>USTelePunch Response</a:t>
            </a:r>
          </a:p>
        </p:txBody>
      </p:sp>
      <p:sp>
        <p:nvSpPr>
          <p:cNvPr id="142" name="Shape 142"/>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69850" lvl="0" marL="0" rtl="0">
              <a:lnSpc>
                <a:spcPct val="115000"/>
              </a:lnSpc>
              <a:spcBef>
                <a:spcPts val="0"/>
              </a:spcBef>
              <a:buClr>
                <a:schemeClr val="dk1"/>
              </a:buClr>
              <a:buSzPts val="1100"/>
              <a:buFont typeface="Arial"/>
              <a:buNone/>
            </a:pPr>
            <a:r>
              <a:rPr lang="en" sz="2400">
                <a:latin typeface="Arial"/>
                <a:ea typeface="Arial"/>
                <a:cs typeface="Arial"/>
                <a:sym typeface="Arial"/>
              </a:rPr>
              <a:t>We inform all Resellers that the wait time can be from 5 to 10 business days for this to be completed.</a:t>
            </a:r>
          </a:p>
          <a:p>
            <a:pPr indent="-69850" lvl="0" marL="0" rtl="0">
              <a:lnSpc>
                <a:spcPct val="115000"/>
              </a:lnSpc>
              <a:spcBef>
                <a:spcPts val="0"/>
              </a:spcBef>
              <a:buClr>
                <a:schemeClr val="dk1"/>
              </a:buClr>
              <a:buSzPts val="1100"/>
              <a:buFont typeface="Arial"/>
              <a:buNone/>
            </a:pPr>
            <a:r>
              <a:rPr lang="en" sz="1100">
                <a:latin typeface="Arial"/>
                <a:ea typeface="Arial"/>
                <a:cs typeface="Arial"/>
                <a:sym typeface="Arial"/>
              </a:rPr>
              <a:t> </a:t>
            </a:r>
          </a:p>
          <a:p>
            <a:pPr indent="-69850" lvl="0" marL="0" rtl="0">
              <a:lnSpc>
                <a:spcPct val="115000"/>
              </a:lnSpc>
              <a:spcBef>
                <a:spcPts val="0"/>
              </a:spcBef>
              <a:buClr>
                <a:schemeClr val="dk1"/>
              </a:buClr>
              <a:buSzPts val="1100"/>
              <a:buFont typeface="Arial"/>
              <a:buNone/>
            </a:pPr>
            <a:r>
              <a:rPr lang="en" sz="2400">
                <a:latin typeface="Arial"/>
                <a:ea typeface="Arial"/>
                <a:cs typeface="Arial"/>
                <a:sym typeface="Arial"/>
              </a:rPr>
              <a:t>USTelePunch will usually respond if it is for a </a:t>
            </a:r>
            <a:r>
              <a:rPr b="1" lang="en" sz="2400">
                <a:latin typeface="Arial"/>
                <a:ea typeface="Arial"/>
                <a:cs typeface="Arial"/>
                <a:sym typeface="Arial"/>
              </a:rPr>
              <a:t>generic number</a:t>
            </a:r>
            <a:r>
              <a:rPr lang="en" sz="2400">
                <a:latin typeface="Arial"/>
                <a:ea typeface="Arial"/>
                <a:cs typeface="Arial"/>
                <a:sym typeface="Arial"/>
              </a:rPr>
              <a:t> set up within a day or two.</a:t>
            </a:r>
          </a:p>
          <a:p>
            <a:pPr indent="-69850" lvl="0" marL="0" rtl="0">
              <a:lnSpc>
                <a:spcPct val="115000"/>
              </a:lnSpc>
              <a:spcBef>
                <a:spcPts val="0"/>
              </a:spcBef>
              <a:buClr>
                <a:schemeClr val="dk1"/>
              </a:buClr>
              <a:buSzPts val="1100"/>
              <a:buFont typeface="Arial"/>
              <a:buNone/>
            </a:pPr>
            <a:r>
              <a:rPr lang="en" sz="1100">
                <a:latin typeface="Arial"/>
                <a:ea typeface="Arial"/>
                <a:cs typeface="Arial"/>
                <a:sym typeface="Arial"/>
              </a:rPr>
              <a:t> </a:t>
            </a:r>
          </a:p>
          <a:p>
            <a:pPr indent="-69850" lvl="0" marL="0" rtl="0">
              <a:lnSpc>
                <a:spcPct val="115000"/>
              </a:lnSpc>
              <a:spcBef>
                <a:spcPts val="0"/>
              </a:spcBef>
              <a:buClr>
                <a:schemeClr val="dk1"/>
              </a:buClr>
              <a:buSzPts val="1100"/>
              <a:buFont typeface="Arial"/>
              <a:buNone/>
            </a:pPr>
            <a:r>
              <a:rPr lang="en" sz="2400">
                <a:latin typeface="Arial"/>
                <a:ea typeface="Arial"/>
                <a:cs typeface="Arial"/>
                <a:sym typeface="Arial"/>
              </a:rPr>
              <a:t>With the generic number they will provide a third piece of authentication needed called the company code.</a:t>
            </a:r>
          </a:p>
          <a:p>
            <a:pPr indent="-69850" lvl="0" marL="0" rtl="0">
              <a:lnSpc>
                <a:spcPct val="115000"/>
              </a:lnSpc>
              <a:spcBef>
                <a:spcPts val="0"/>
              </a:spcBef>
              <a:buClr>
                <a:schemeClr val="dk1"/>
              </a:buClr>
              <a:buSzPts val="1100"/>
              <a:buFont typeface="Arial"/>
              <a:buNone/>
            </a:pPr>
            <a:r>
              <a:rPr lang="en" sz="1800">
                <a:latin typeface="Arial"/>
                <a:ea typeface="Arial"/>
                <a:cs typeface="Arial"/>
                <a:sym typeface="Arial"/>
              </a:rPr>
              <a:t> </a:t>
            </a:r>
          </a:p>
          <a:p>
            <a:pPr indent="0" lvl="0" marL="0">
              <a:spcBef>
                <a:spcPts val="0"/>
              </a:spcBef>
              <a:buNone/>
            </a:pPr>
            <a:r>
              <a:t/>
            </a:r>
            <a:endParaRPr sz="18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2400">
                <a:latin typeface="Arial"/>
                <a:ea typeface="Arial"/>
                <a:cs typeface="Arial"/>
                <a:sym typeface="Arial"/>
              </a:rPr>
              <a:t>USTelePunch Response</a:t>
            </a:r>
          </a:p>
        </p:txBody>
      </p:sp>
      <p:sp>
        <p:nvSpPr>
          <p:cNvPr id="148" name="Shape 148"/>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69850" lvl="0" marL="0" rtl="0">
              <a:lnSpc>
                <a:spcPct val="115000"/>
              </a:lnSpc>
              <a:spcBef>
                <a:spcPts val="0"/>
              </a:spcBef>
              <a:buClr>
                <a:schemeClr val="dk1"/>
              </a:buClr>
              <a:buSzPts val="1100"/>
              <a:buFont typeface="Arial"/>
              <a:buNone/>
            </a:pPr>
            <a:r>
              <a:rPr lang="en" sz="2400">
                <a:latin typeface="Arial"/>
                <a:ea typeface="Arial"/>
                <a:cs typeface="Arial"/>
                <a:sym typeface="Arial"/>
              </a:rPr>
              <a:t>With </a:t>
            </a:r>
            <a:r>
              <a:rPr b="1" lang="en" sz="2400">
                <a:latin typeface="Arial"/>
                <a:ea typeface="Arial"/>
                <a:cs typeface="Arial"/>
                <a:sym typeface="Arial"/>
              </a:rPr>
              <a:t>custom phone numbers</a:t>
            </a:r>
            <a:r>
              <a:rPr lang="en" sz="2400">
                <a:latin typeface="Arial"/>
                <a:ea typeface="Arial"/>
                <a:cs typeface="Arial"/>
                <a:sym typeface="Arial"/>
              </a:rPr>
              <a:t> it can take longer for the request. There is also the possibility that the area code they are requesting is not available and they will offer suggestions as far as something similar. You will need to relay this back to the Reseller via the Support Ticket.</a:t>
            </a:r>
          </a:p>
          <a:p>
            <a:pPr indent="-69850" lvl="0" marL="0" rtl="0">
              <a:lnSpc>
                <a:spcPct val="115000"/>
              </a:lnSpc>
              <a:spcBef>
                <a:spcPts val="0"/>
              </a:spcBef>
              <a:buClr>
                <a:schemeClr val="dk1"/>
              </a:buClr>
              <a:buSzPts val="1100"/>
              <a:buFont typeface="Arial"/>
              <a:buNone/>
            </a:pPr>
            <a:r>
              <a:rPr lang="en" sz="1100">
                <a:latin typeface="Arial"/>
                <a:ea typeface="Arial"/>
                <a:cs typeface="Arial"/>
                <a:sym typeface="Arial"/>
              </a:rPr>
              <a:t> </a:t>
            </a:r>
          </a:p>
          <a:p>
            <a:pPr indent="-69850" lvl="0" marL="0" rtl="0">
              <a:lnSpc>
                <a:spcPct val="115000"/>
              </a:lnSpc>
              <a:spcBef>
                <a:spcPts val="0"/>
              </a:spcBef>
              <a:buClr>
                <a:schemeClr val="dk1"/>
              </a:buClr>
              <a:buSzPts val="1100"/>
              <a:buFont typeface="Arial"/>
              <a:buNone/>
            </a:pPr>
            <a:r>
              <a:rPr lang="en" sz="2400">
                <a:latin typeface="Arial"/>
                <a:ea typeface="Arial"/>
                <a:cs typeface="Arial"/>
                <a:sym typeface="Arial"/>
              </a:rPr>
              <a:t>A company code is usually not required as the client will have their own custom number.</a:t>
            </a:r>
          </a:p>
          <a:p>
            <a:pPr indent="-69850" lvl="0" marL="0" rtl="0">
              <a:lnSpc>
                <a:spcPct val="115000"/>
              </a:lnSpc>
              <a:spcBef>
                <a:spcPts val="0"/>
              </a:spcBef>
              <a:buClr>
                <a:schemeClr val="dk1"/>
              </a:buClr>
              <a:buSzPts val="1100"/>
              <a:buFont typeface="Arial"/>
              <a:buNone/>
            </a:pPr>
            <a:r>
              <a:rPr lang="en" sz="2400">
                <a:latin typeface="Arial"/>
                <a:ea typeface="Arial"/>
                <a:cs typeface="Arial"/>
                <a:sym typeface="Arial"/>
              </a:rPr>
              <a:t> </a:t>
            </a:r>
          </a:p>
          <a:p>
            <a:pPr indent="0" lvl="0" marL="0">
              <a:spcBef>
                <a:spcPts val="0"/>
              </a:spcBef>
              <a:buNone/>
            </a:pPr>
            <a:r>
              <a:t/>
            </a:r>
            <a:endParaRPr sz="2400">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2400">
                <a:latin typeface="Arial"/>
                <a:ea typeface="Arial"/>
                <a:cs typeface="Arial"/>
                <a:sym typeface="Arial"/>
              </a:rPr>
              <a:t>USTelePunch Response Times</a:t>
            </a:r>
          </a:p>
        </p:txBody>
      </p:sp>
      <p:sp>
        <p:nvSpPr>
          <p:cNvPr id="154" name="Shape 154"/>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0" lvl="0" marL="0" rtl="0">
              <a:lnSpc>
                <a:spcPct val="115000"/>
              </a:lnSpc>
              <a:spcBef>
                <a:spcPts val="0"/>
              </a:spcBef>
              <a:buNone/>
            </a:pPr>
            <a:r>
              <a:t/>
            </a:r>
            <a:endParaRPr sz="2400">
              <a:latin typeface="Arial"/>
              <a:ea typeface="Arial"/>
              <a:cs typeface="Arial"/>
              <a:sym typeface="Arial"/>
            </a:endParaRPr>
          </a:p>
          <a:p>
            <a:pPr indent="-69850" lvl="0" marL="0" rtl="0">
              <a:lnSpc>
                <a:spcPct val="115000"/>
              </a:lnSpc>
              <a:spcBef>
                <a:spcPts val="0"/>
              </a:spcBef>
              <a:buClr>
                <a:schemeClr val="dk1"/>
              </a:buClr>
              <a:buSzPts val="1100"/>
              <a:buFont typeface="Arial"/>
              <a:buNone/>
            </a:pPr>
            <a:r>
              <a:rPr lang="en" sz="2400">
                <a:latin typeface="Arial"/>
                <a:ea typeface="Arial"/>
                <a:cs typeface="Arial"/>
                <a:sym typeface="Arial"/>
              </a:rPr>
              <a:t>Once we get a response from USTelePunch you should be able to release the needed information to the Reseller for testing.</a:t>
            </a:r>
          </a:p>
          <a:p>
            <a:pPr indent="0" lvl="0" marL="0">
              <a:spcBef>
                <a:spcPts val="0"/>
              </a:spcBef>
              <a:buNone/>
            </a:pPr>
            <a:r>
              <a:t/>
            </a:r>
            <a:endParaRPr sz="24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1632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Discussion Items</a:t>
            </a:r>
          </a:p>
        </p:txBody>
      </p:sp>
      <p:sp>
        <p:nvSpPr>
          <p:cNvPr id="50" name="Shape 50"/>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0" lvl="0" marL="0" rtl="0">
              <a:spcBef>
                <a:spcPts val="0"/>
              </a:spcBef>
              <a:buNone/>
            </a:pPr>
            <a:r>
              <a:rPr lang="en" sz="2400">
                <a:latin typeface="Arial"/>
                <a:ea typeface="Arial"/>
                <a:cs typeface="Arial"/>
                <a:sym typeface="Arial"/>
              </a:rPr>
              <a:t>1. Addressing Incoming Tickets</a:t>
            </a:r>
          </a:p>
          <a:p>
            <a:pPr indent="0" lvl="0" marL="0" rtl="0">
              <a:spcBef>
                <a:spcPts val="0"/>
              </a:spcBef>
              <a:buNone/>
            </a:pPr>
            <a:r>
              <a:rPr lang="en" sz="2400">
                <a:latin typeface="Arial"/>
                <a:ea typeface="Arial"/>
                <a:cs typeface="Arial"/>
                <a:sym typeface="Arial"/>
              </a:rPr>
              <a:t>2. The Hosted VoiceClock Request Form</a:t>
            </a:r>
          </a:p>
          <a:p>
            <a:pPr indent="0" lvl="0" marL="0" rtl="0">
              <a:spcBef>
                <a:spcPts val="0"/>
              </a:spcBef>
              <a:buNone/>
            </a:pPr>
            <a:r>
              <a:rPr lang="en" sz="2400">
                <a:latin typeface="Arial"/>
                <a:ea typeface="Arial"/>
                <a:cs typeface="Arial"/>
                <a:sym typeface="Arial"/>
              </a:rPr>
              <a:t>3. Time Device Management</a:t>
            </a:r>
          </a:p>
          <a:p>
            <a:pPr indent="0" lvl="0" marL="0" rtl="0">
              <a:spcBef>
                <a:spcPts val="0"/>
              </a:spcBef>
              <a:buNone/>
            </a:pPr>
            <a:r>
              <a:rPr lang="en" sz="2400">
                <a:latin typeface="Arial"/>
                <a:ea typeface="Arial"/>
                <a:cs typeface="Arial"/>
                <a:sym typeface="Arial"/>
              </a:rPr>
              <a:t>4. Assigning a Client to a Hosted VoiceClock</a:t>
            </a:r>
          </a:p>
          <a:p>
            <a:pPr indent="0" lvl="0" marL="0" rtl="0">
              <a:spcBef>
                <a:spcPts val="0"/>
              </a:spcBef>
              <a:buNone/>
            </a:pPr>
            <a:r>
              <a:rPr lang="en" sz="2400">
                <a:latin typeface="Arial"/>
                <a:ea typeface="Arial"/>
                <a:cs typeface="Arial"/>
                <a:sym typeface="Arial"/>
              </a:rPr>
              <a:t>5. Submitting a Request to USTelePunch</a:t>
            </a:r>
          </a:p>
          <a:p>
            <a:pPr indent="0" lvl="0" marL="0" rtl="0">
              <a:spcBef>
                <a:spcPts val="0"/>
              </a:spcBef>
              <a:buNone/>
            </a:pPr>
            <a:r>
              <a:rPr lang="en" sz="2400">
                <a:latin typeface="Arial"/>
                <a:ea typeface="Arial"/>
                <a:cs typeface="Arial"/>
                <a:sym typeface="Arial"/>
              </a:rPr>
              <a:t>6. USTelePunch Response</a:t>
            </a:r>
          </a:p>
          <a:p>
            <a:pPr indent="0" lvl="0" marL="0" rtl="0">
              <a:spcBef>
                <a:spcPts val="0"/>
              </a:spcBef>
              <a:buNone/>
            </a:pPr>
            <a:r>
              <a:rPr lang="en" sz="2400">
                <a:latin typeface="Arial"/>
                <a:ea typeface="Arial"/>
                <a:cs typeface="Arial"/>
                <a:sym typeface="Arial"/>
              </a:rPr>
              <a:t>7. Issues with the Process</a:t>
            </a:r>
          </a:p>
          <a:p>
            <a:pPr indent="0" lvl="0" marL="0">
              <a:spcBef>
                <a:spcPts val="0"/>
              </a:spcBef>
              <a:buNone/>
            </a:pPr>
            <a:r>
              <a:rPr lang="en" sz="2400">
                <a:latin typeface="Arial"/>
                <a:ea typeface="Arial"/>
                <a:cs typeface="Arial"/>
                <a:sym typeface="Arial"/>
              </a:rPr>
              <a:t>8. Other things of Note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2400">
                <a:latin typeface="Arial"/>
                <a:ea typeface="Arial"/>
                <a:cs typeface="Arial"/>
                <a:sym typeface="Arial"/>
              </a:rPr>
              <a:t>Issues with the Process</a:t>
            </a:r>
          </a:p>
        </p:txBody>
      </p:sp>
      <p:sp>
        <p:nvSpPr>
          <p:cNvPr id="160" name="Shape 160"/>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69850" lvl="0" marL="0" rtl="0">
              <a:spcBef>
                <a:spcPts val="0"/>
              </a:spcBef>
              <a:buClr>
                <a:schemeClr val="dk1"/>
              </a:buClr>
              <a:buSzPts val="1100"/>
              <a:buFont typeface="Arial"/>
              <a:buNone/>
            </a:pPr>
            <a:r>
              <a:rPr lang="en" sz="2400">
                <a:latin typeface="Arial"/>
                <a:ea typeface="Arial"/>
                <a:cs typeface="Arial"/>
                <a:sym typeface="Arial"/>
              </a:rPr>
              <a:t>In most cases any issues that have come up are with USTelePunch not being able to complete a sync to use due to something missing in the client’s setup (no employees or employees not having a numeric login/card number).</a:t>
            </a:r>
          </a:p>
          <a:p>
            <a:pPr indent="-69850" lvl="0" marL="0" rtl="0">
              <a:spcBef>
                <a:spcPts val="0"/>
              </a:spcBef>
              <a:buClr>
                <a:schemeClr val="dk1"/>
              </a:buClr>
              <a:buSzPts val="1100"/>
              <a:buFont typeface="Arial"/>
              <a:buNone/>
            </a:pPr>
            <a:r>
              <a:t/>
            </a:r>
            <a:endParaRPr sz="1100">
              <a:latin typeface="Arial"/>
              <a:ea typeface="Arial"/>
              <a:cs typeface="Arial"/>
              <a:sym typeface="Arial"/>
            </a:endParaRPr>
          </a:p>
          <a:p>
            <a:pPr indent="-69850" lvl="0" marL="0" rtl="0">
              <a:spcBef>
                <a:spcPts val="0"/>
              </a:spcBef>
              <a:buClr>
                <a:schemeClr val="dk1"/>
              </a:buClr>
              <a:buSzPts val="1100"/>
              <a:buFont typeface="Arial"/>
              <a:buNone/>
            </a:pPr>
            <a:r>
              <a:rPr lang="en" sz="2400">
                <a:latin typeface="Arial"/>
                <a:ea typeface="Arial"/>
                <a:cs typeface="Arial"/>
                <a:sym typeface="Arial"/>
              </a:rPr>
              <a:t>If they are using the “transfer” option it could also mean the client has not set up the prompts correctly.</a:t>
            </a:r>
          </a:p>
          <a:p>
            <a:pPr indent="0" lvl="0" marL="0">
              <a:spcBef>
                <a:spcPts val="0"/>
              </a:spcBef>
              <a:buNone/>
            </a:pPr>
            <a:r>
              <a:t/>
            </a:r>
            <a:endParaRPr sz="240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2400">
                <a:latin typeface="Arial"/>
                <a:ea typeface="Arial"/>
                <a:cs typeface="Arial"/>
                <a:sym typeface="Arial"/>
              </a:rPr>
              <a:t>Other things of Note</a:t>
            </a:r>
          </a:p>
        </p:txBody>
      </p:sp>
      <p:sp>
        <p:nvSpPr>
          <p:cNvPr id="166" name="Shape 166"/>
          <p:cNvSpPr txBox="1"/>
          <p:nvPr>
            <p:ph idx="1" type="body"/>
          </p:nvPr>
        </p:nvSpPr>
        <p:spPr>
          <a:xfrm>
            <a:off x="457200" y="1224875"/>
            <a:ext cx="8229600" cy="3725700"/>
          </a:xfrm>
          <a:prstGeom prst="rect">
            <a:avLst/>
          </a:prstGeom>
        </p:spPr>
        <p:txBody>
          <a:bodyPr anchorCtr="0" anchor="t" bIns="91425" lIns="91425" rIns="91425" wrap="square" tIns="91425">
            <a:noAutofit/>
          </a:bodyPr>
          <a:lstStyle/>
          <a:p>
            <a:pPr indent="0" lvl="0" marL="0" rtl="0">
              <a:spcBef>
                <a:spcPts val="0"/>
              </a:spcBef>
              <a:buNone/>
            </a:pPr>
            <a:r>
              <a:rPr lang="en" sz="2400">
                <a:latin typeface="Arial"/>
                <a:ea typeface="Arial"/>
                <a:cs typeface="Arial"/>
                <a:sym typeface="Arial"/>
              </a:rPr>
              <a:t>Articles in the </a:t>
            </a:r>
            <a:r>
              <a:rPr lang="en" sz="2400" u="sng">
                <a:solidFill>
                  <a:schemeClr val="hlink"/>
                </a:solidFill>
                <a:latin typeface="Arial"/>
                <a:ea typeface="Arial"/>
                <a:cs typeface="Arial"/>
                <a:sym typeface="Arial"/>
                <a:hlinkClick r:id="rId3"/>
              </a:rPr>
              <a:t>Knowledgebase</a:t>
            </a:r>
            <a:r>
              <a:rPr lang="en" sz="2400">
                <a:latin typeface="Arial"/>
                <a:ea typeface="Arial"/>
                <a:cs typeface="Arial"/>
                <a:sym typeface="Arial"/>
              </a:rPr>
              <a:t> on Hosted VoiceClock</a:t>
            </a:r>
          </a:p>
          <a:p>
            <a:pPr indent="0" lvl="0" marL="0" rtl="0">
              <a:spcBef>
                <a:spcPts val="0"/>
              </a:spcBef>
              <a:buNone/>
            </a:pPr>
            <a:r>
              <a:t/>
            </a:r>
            <a:endParaRPr sz="1000">
              <a:latin typeface="Arial"/>
              <a:ea typeface="Arial"/>
              <a:cs typeface="Arial"/>
              <a:sym typeface="Arial"/>
            </a:endParaRPr>
          </a:p>
          <a:p>
            <a:pPr indent="0" lvl="0" marL="0" rtl="0">
              <a:spcBef>
                <a:spcPts val="0"/>
              </a:spcBef>
              <a:buNone/>
            </a:pPr>
            <a:r>
              <a:rPr lang="en" sz="2400" u="sng">
                <a:solidFill>
                  <a:schemeClr val="hlink"/>
                </a:solidFill>
                <a:latin typeface="Arial"/>
                <a:ea typeface="Arial"/>
                <a:cs typeface="Arial"/>
                <a:sym typeface="Arial"/>
                <a:hlinkClick r:id="rId4"/>
              </a:rPr>
              <a:t>Wiki Articles</a:t>
            </a:r>
            <a:r>
              <a:rPr lang="en" sz="2400">
                <a:latin typeface="Arial"/>
                <a:ea typeface="Arial"/>
                <a:cs typeface="Arial"/>
                <a:sym typeface="Arial"/>
              </a:rPr>
              <a:t> on Hosted VoiceClock. </a:t>
            </a:r>
            <a:r>
              <a:rPr lang="en" sz="2400">
                <a:latin typeface="Arial"/>
                <a:ea typeface="Arial"/>
                <a:cs typeface="Arial"/>
                <a:sym typeface="Arial"/>
              </a:rPr>
              <a:t>The wiki will also have other</a:t>
            </a:r>
            <a:r>
              <a:rPr lang="en" sz="2400">
                <a:latin typeface="Arial"/>
                <a:ea typeface="Arial"/>
                <a:cs typeface="Arial"/>
                <a:sym typeface="Arial"/>
              </a:rPr>
              <a:t> USTelePunch contacts if there are communication issues or found technical issues to resolve.</a:t>
            </a:r>
          </a:p>
          <a:p>
            <a:pPr indent="0" lvl="0" marL="0">
              <a:spcBef>
                <a:spcPts val="0"/>
              </a:spcBef>
              <a:buNone/>
            </a:pPr>
            <a:r>
              <a:t/>
            </a:r>
            <a:endParaRPr sz="1000">
              <a:latin typeface="Arial"/>
              <a:ea typeface="Arial"/>
              <a:cs typeface="Arial"/>
              <a:sym typeface="Arial"/>
            </a:endParaRPr>
          </a:p>
          <a:p>
            <a:pPr indent="0" lvl="0" marL="0">
              <a:spcBef>
                <a:spcPts val="0"/>
              </a:spcBef>
              <a:buNone/>
            </a:pPr>
            <a:r>
              <a:rPr lang="en" sz="2400" u="sng">
                <a:solidFill>
                  <a:schemeClr val="hlink"/>
                </a:solidFill>
                <a:latin typeface="Arial"/>
                <a:ea typeface="Arial"/>
                <a:cs typeface="Arial"/>
                <a:sym typeface="Arial"/>
                <a:hlinkClick r:id="rId5"/>
              </a:rPr>
              <a:t>Desk.com</a:t>
            </a:r>
            <a:r>
              <a:rPr lang="en" sz="2400">
                <a:latin typeface="Arial"/>
                <a:ea typeface="Arial"/>
                <a:cs typeface="Arial"/>
                <a:sym typeface="Arial"/>
              </a:rPr>
              <a:t> also includes templates for Hosted VoiceClock responses.</a:t>
            </a:r>
          </a:p>
          <a:p>
            <a:pPr indent="0" lvl="0" marL="0" rtl="0">
              <a:spcBef>
                <a:spcPts val="0"/>
              </a:spcBef>
              <a:buNone/>
            </a:pPr>
            <a:r>
              <a:t/>
            </a:r>
            <a:endParaRPr sz="1000">
              <a:latin typeface="Arial"/>
              <a:ea typeface="Arial"/>
              <a:cs typeface="Arial"/>
              <a:sym typeface="Arial"/>
            </a:endParaRPr>
          </a:p>
          <a:p>
            <a:pPr indent="0" lvl="0" marL="0">
              <a:spcBef>
                <a:spcPts val="0"/>
              </a:spcBef>
              <a:buNone/>
            </a:pPr>
            <a:r>
              <a:rPr lang="en" sz="2400">
                <a:latin typeface="Arial"/>
                <a:ea typeface="Arial"/>
                <a:cs typeface="Arial"/>
                <a:sym typeface="Arial"/>
              </a:rPr>
              <a:t>Feel free to contact me (Keoki) with any questions.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 name="Shape 54"/>
        <p:cNvGrpSpPr/>
        <p:nvPr/>
      </p:nvGrpSpPr>
      <p:grpSpPr>
        <a:xfrm>
          <a:off x="0" y="0"/>
          <a:ext cx="0" cy="0"/>
          <a:chOff x="0" y="0"/>
          <a:chExt cx="0" cy="0"/>
        </a:xfrm>
      </p:grpSpPr>
      <p:sp>
        <p:nvSpPr>
          <p:cNvPr id="55" name="Shape 55"/>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Addressing Incoming Requests</a:t>
            </a:r>
          </a:p>
        </p:txBody>
      </p:sp>
      <p:sp>
        <p:nvSpPr>
          <p:cNvPr id="56" name="Shape 56"/>
          <p:cNvSpPr txBox="1"/>
          <p:nvPr>
            <p:ph idx="1" type="body"/>
          </p:nvPr>
        </p:nvSpPr>
        <p:spPr>
          <a:xfrm>
            <a:off x="457200" y="1138100"/>
            <a:ext cx="8229600" cy="3725700"/>
          </a:xfrm>
          <a:prstGeom prst="rect">
            <a:avLst/>
          </a:prstGeom>
        </p:spPr>
        <p:txBody>
          <a:bodyPr anchorCtr="0" anchor="t" bIns="91425" lIns="91425" rIns="91425" wrap="square" tIns="91425">
            <a:noAutofit/>
          </a:bodyPr>
          <a:lstStyle/>
          <a:p>
            <a:pPr indent="-69850" lvl="0" marL="0" rtl="0">
              <a:spcBef>
                <a:spcPts val="0"/>
              </a:spcBef>
              <a:buClr>
                <a:schemeClr val="dk1"/>
              </a:buClr>
              <a:buSzPts val="1100"/>
              <a:buFont typeface="Arial"/>
              <a:buNone/>
            </a:pPr>
            <a:r>
              <a:rPr lang="en">
                <a:latin typeface="Arial"/>
                <a:ea typeface="Arial"/>
                <a:cs typeface="Arial"/>
                <a:sym typeface="Arial"/>
              </a:rPr>
              <a:t>In most cases there will be a ticket and if not they will need to have one to start and document the process.</a:t>
            </a:r>
          </a:p>
          <a:p>
            <a:pPr indent="0" lvl="0" marL="0" rtl="0">
              <a:spcBef>
                <a:spcPts val="0"/>
              </a:spcBef>
              <a:buNone/>
            </a:pPr>
            <a:r>
              <a:t/>
            </a:r>
            <a:endParaRPr sz="1100">
              <a:latin typeface="Arial"/>
              <a:ea typeface="Arial"/>
              <a:cs typeface="Arial"/>
              <a:sym typeface="Arial"/>
            </a:endParaRPr>
          </a:p>
          <a:p>
            <a:pPr indent="-69850" lvl="0" marL="0" rtl="0">
              <a:spcBef>
                <a:spcPts val="0"/>
              </a:spcBef>
              <a:buClr>
                <a:schemeClr val="dk1"/>
              </a:buClr>
              <a:buSzPts val="1100"/>
              <a:buFont typeface="Arial"/>
              <a:buNone/>
            </a:pPr>
            <a:r>
              <a:rPr lang="en">
                <a:latin typeface="Arial"/>
                <a:ea typeface="Arial"/>
                <a:cs typeface="Arial"/>
                <a:sym typeface="Arial"/>
              </a:rPr>
              <a:t>They will also need to fill out and attach the Hosted VoiceClock Request form which can be found in the Knowledge Base article 1081.</a:t>
            </a:r>
          </a:p>
          <a:p>
            <a:pPr indent="0" lvl="0" mar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457200" y="164603"/>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Hosted VoiceClock Request Form</a:t>
            </a:r>
          </a:p>
        </p:txBody>
      </p:sp>
      <p:sp>
        <p:nvSpPr>
          <p:cNvPr id="62" name="Shape 62"/>
          <p:cNvSpPr txBox="1"/>
          <p:nvPr>
            <p:ph idx="1" type="body"/>
          </p:nvPr>
        </p:nvSpPr>
        <p:spPr>
          <a:xfrm>
            <a:off x="457200" y="1169100"/>
            <a:ext cx="8229600" cy="3725700"/>
          </a:xfrm>
          <a:prstGeom prst="rect">
            <a:avLst/>
          </a:prstGeom>
        </p:spPr>
        <p:txBody>
          <a:bodyPr anchorCtr="0" anchor="t" bIns="91425" lIns="91425" rIns="91425" wrap="square" tIns="91425">
            <a:noAutofit/>
          </a:bodyPr>
          <a:lstStyle/>
          <a:p>
            <a:pPr indent="0" lvl="0" marL="0">
              <a:spcBef>
                <a:spcPts val="0"/>
              </a:spcBef>
              <a:buNone/>
            </a:pPr>
            <a:r>
              <a:rPr lang="en">
                <a:latin typeface="Arial"/>
                <a:ea typeface="Arial"/>
                <a:cs typeface="Arial"/>
                <a:sym typeface="Arial"/>
              </a:rPr>
              <a:t>Portions of the form to pay attention to and are unique to this process are under three sections.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Hosted VoiceClock Request Form</a:t>
            </a:r>
          </a:p>
        </p:txBody>
      </p:sp>
      <p:sp>
        <p:nvSpPr>
          <p:cNvPr id="68" name="Shape 68"/>
          <p:cNvSpPr txBox="1"/>
          <p:nvPr>
            <p:ph idx="1" type="body"/>
          </p:nvPr>
        </p:nvSpPr>
        <p:spPr>
          <a:xfrm>
            <a:off x="457200" y="1210500"/>
            <a:ext cx="8229600" cy="3725700"/>
          </a:xfrm>
          <a:prstGeom prst="rect">
            <a:avLst/>
          </a:prstGeom>
        </p:spPr>
        <p:txBody>
          <a:bodyPr anchorCtr="0" anchor="t" bIns="91425" lIns="91425" rIns="91425" wrap="square" tIns="91425">
            <a:noAutofit/>
          </a:bodyPr>
          <a:lstStyle/>
          <a:p>
            <a:pPr indent="0" lvl="0" marL="0" rtl="0">
              <a:spcBef>
                <a:spcPts val="0"/>
              </a:spcBef>
              <a:buNone/>
            </a:pPr>
            <a:r>
              <a:rPr b="1" lang="en" sz="2400">
                <a:latin typeface="Arial"/>
                <a:ea typeface="Arial"/>
                <a:cs typeface="Arial"/>
                <a:sym typeface="Arial"/>
              </a:rPr>
              <a:t>1. The Phone Number</a:t>
            </a:r>
            <a:r>
              <a:rPr lang="en" sz="2400">
                <a:latin typeface="Arial"/>
                <a:ea typeface="Arial"/>
                <a:cs typeface="Arial"/>
                <a:sym typeface="Arial"/>
              </a:rPr>
              <a:t>:</a:t>
            </a:r>
          </a:p>
          <a:p>
            <a:pPr indent="0" lvl="0" marL="0" rtl="0">
              <a:spcBef>
                <a:spcPts val="0"/>
              </a:spcBef>
              <a:buNone/>
            </a:pPr>
            <a:r>
              <a:t/>
            </a:r>
            <a:endParaRPr b="1" sz="1100">
              <a:latin typeface="Arial"/>
              <a:ea typeface="Arial"/>
              <a:cs typeface="Arial"/>
              <a:sym typeface="Arial"/>
            </a:endParaRPr>
          </a:p>
          <a:p>
            <a:pPr indent="0" lvl="0" marL="0" rtl="0">
              <a:spcBef>
                <a:spcPts val="0"/>
              </a:spcBef>
              <a:buNone/>
            </a:pPr>
            <a:r>
              <a:rPr b="1" lang="en" sz="2400">
                <a:latin typeface="Arial"/>
                <a:ea typeface="Arial"/>
                <a:cs typeface="Arial"/>
                <a:sym typeface="Arial"/>
              </a:rPr>
              <a:t>a.       Shared Local</a:t>
            </a:r>
            <a:r>
              <a:rPr lang="en" sz="2400">
                <a:latin typeface="Arial"/>
                <a:ea typeface="Arial"/>
                <a:cs typeface="Arial"/>
                <a:sym typeface="Arial"/>
              </a:rPr>
              <a:t> – This is checked if they will be using the generic phone line.</a:t>
            </a:r>
          </a:p>
          <a:p>
            <a:pPr indent="-69850" lvl="0" marL="0" rtl="0">
              <a:spcBef>
                <a:spcPts val="0"/>
              </a:spcBef>
              <a:buClr>
                <a:schemeClr val="dk1"/>
              </a:buClr>
              <a:buSzPts val="1100"/>
              <a:buFont typeface="Arial"/>
              <a:buNone/>
            </a:pPr>
            <a:r>
              <a:rPr b="1" lang="en" sz="2400">
                <a:latin typeface="Arial"/>
                <a:ea typeface="Arial"/>
                <a:cs typeface="Arial"/>
                <a:sym typeface="Arial"/>
              </a:rPr>
              <a:t>b.      Private Local</a:t>
            </a:r>
            <a:r>
              <a:rPr lang="en" sz="2400">
                <a:latin typeface="Arial"/>
                <a:ea typeface="Arial"/>
                <a:cs typeface="Arial"/>
                <a:sym typeface="Arial"/>
              </a:rPr>
              <a:t> – This is if they will be requesting a custom phone number for the client. If so they will also need to fill out the section below “Preferred Area Code/Prefix (optional)” where they will list the area code for their private number.</a:t>
            </a:r>
          </a:p>
          <a:p>
            <a:pPr indent="0" lvl="0" mar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Hosted VoiceClock Request Form</a:t>
            </a:r>
          </a:p>
        </p:txBody>
      </p:sp>
      <p:sp>
        <p:nvSpPr>
          <p:cNvPr id="74" name="Shape 74"/>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69850" lvl="0" marL="0" rtl="0">
              <a:spcBef>
                <a:spcPts val="0"/>
              </a:spcBef>
              <a:buClr>
                <a:schemeClr val="dk1"/>
              </a:buClr>
              <a:buSzPts val="1100"/>
              <a:buFont typeface="Arial"/>
              <a:buNone/>
            </a:pPr>
            <a:r>
              <a:rPr b="1" lang="en" sz="2400">
                <a:latin typeface="Arial"/>
                <a:ea typeface="Arial"/>
                <a:cs typeface="Arial"/>
                <a:sym typeface="Arial"/>
              </a:rPr>
              <a:t>2.</a:t>
            </a:r>
            <a:r>
              <a:rPr lang="en" sz="2400">
                <a:latin typeface="Arial"/>
                <a:ea typeface="Arial"/>
                <a:cs typeface="Arial"/>
                <a:sym typeface="Arial"/>
              </a:rPr>
              <a:t>   	</a:t>
            </a:r>
            <a:r>
              <a:rPr b="1" lang="en" sz="2400">
                <a:latin typeface="Arial"/>
                <a:ea typeface="Arial"/>
                <a:cs typeface="Arial"/>
                <a:sym typeface="Arial"/>
              </a:rPr>
              <a:t>Please check the features you would like enabled for this customer:</a:t>
            </a:r>
          </a:p>
          <a:p>
            <a:pPr indent="0" lvl="0" marL="0" rtl="0">
              <a:spcBef>
                <a:spcPts val="0"/>
              </a:spcBef>
              <a:buNone/>
            </a:pPr>
            <a:r>
              <a:t/>
            </a:r>
            <a:endParaRPr b="1" sz="1100">
              <a:latin typeface="Arial"/>
              <a:ea typeface="Arial"/>
              <a:cs typeface="Arial"/>
              <a:sym typeface="Arial"/>
            </a:endParaRPr>
          </a:p>
          <a:p>
            <a:pPr indent="-69850" lvl="0" marL="0" rtl="0">
              <a:spcBef>
                <a:spcPts val="0"/>
              </a:spcBef>
              <a:buClr>
                <a:schemeClr val="dk1"/>
              </a:buClr>
              <a:buSzPts val="1100"/>
              <a:buFont typeface="Arial"/>
              <a:buNone/>
            </a:pPr>
            <a:r>
              <a:rPr b="1" lang="en" sz="2400">
                <a:latin typeface="Arial"/>
                <a:ea typeface="Arial"/>
                <a:cs typeface="Arial"/>
                <a:sym typeface="Arial"/>
              </a:rPr>
              <a:t>a.       Punch IN</a:t>
            </a:r>
            <a:r>
              <a:rPr lang="en" sz="2400">
                <a:latin typeface="Arial"/>
                <a:ea typeface="Arial"/>
                <a:cs typeface="Arial"/>
                <a:sym typeface="Arial"/>
              </a:rPr>
              <a:t> – This should always be checked.</a:t>
            </a:r>
          </a:p>
          <a:p>
            <a:pPr indent="-69850" lvl="0" marL="0" rtl="0">
              <a:spcBef>
                <a:spcPts val="0"/>
              </a:spcBef>
              <a:buClr>
                <a:schemeClr val="dk1"/>
              </a:buClr>
              <a:buSzPts val="1100"/>
              <a:buFont typeface="Arial"/>
              <a:buNone/>
            </a:pPr>
            <a:r>
              <a:rPr b="1" lang="en" sz="2400">
                <a:latin typeface="Arial"/>
                <a:ea typeface="Arial"/>
                <a:cs typeface="Arial"/>
                <a:sym typeface="Arial"/>
              </a:rPr>
              <a:t>b.      Punch Out </a:t>
            </a:r>
            <a:r>
              <a:rPr lang="en" sz="2400">
                <a:latin typeface="Arial"/>
                <a:ea typeface="Arial"/>
                <a:cs typeface="Arial"/>
                <a:sym typeface="Arial"/>
              </a:rPr>
              <a:t>- This should always be checked.</a:t>
            </a:r>
          </a:p>
          <a:p>
            <a:pPr indent="-69850" lvl="0" marL="0" rtl="0">
              <a:spcBef>
                <a:spcPts val="0"/>
              </a:spcBef>
              <a:buClr>
                <a:schemeClr val="dk1"/>
              </a:buClr>
              <a:buSzPts val="1100"/>
              <a:buFont typeface="Arial"/>
              <a:buNone/>
            </a:pPr>
            <a:r>
              <a:rPr b="1" lang="en" sz="2400">
                <a:latin typeface="Arial"/>
                <a:ea typeface="Arial"/>
                <a:cs typeface="Arial"/>
                <a:sym typeface="Arial"/>
              </a:rPr>
              <a:t>c.       Transfer</a:t>
            </a:r>
            <a:r>
              <a:rPr lang="en" sz="2400">
                <a:latin typeface="Arial"/>
                <a:ea typeface="Arial"/>
                <a:cs typeface="Arial"/>
                <a:sym typeface="Arial"/>
              </a:rPr>
              <a:t> – This is if they are using clock prompts.</a:t>
            </a:r>
          </a:p>
          <a:p>
            <a:pPr indent="-69850" lvl="0" marL="0" rtl="0">
              <a:spcBef>
                <a:spcPts val="0"/>
              </a:spcBef>
              <a:buClr>
                <a:schemeClr val="dk1"/>
              </a:buClr>
              <a:buSzPts val="1100"/>
              <a:buFont typeface="Arial"/>
              <a:buNone/>
            </a:pPr>
            <a:r>
              <a:rPr b="1" lang="en" sz="2400">
                <a:latin typeface="Arial"/>
                <a:ea typeface="Arial"/>
                <a:cs typeface="Arial"/>
                <a:sym typeface="Arial"/>
              </a:rPr>
              <a:t>d.      Caller I.D. Restrictions</a:t>
            </a:r>
            <a:r>
              <a:rPr lang="en" sz="2400">
                <a:latin typeface="Arial"/>
                <a:ea typeface="Arial"/>
                <a:cs typeface="Arial"/>
                <a:sym typeface="Arial"/>
              </a:rPr>
              <a:t> – This is if they will be restricting usage based on a phone number list they will have to provide.</a:t>
            </a:r>
          </a:p>
          <a:p>
            <a:pPr indent="0" lvl="0" mar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Hosted VoiceClock Request Form</a:t>
            </a:r>
          </a:p>
        </p:txBody>
      </p:sp>
      <p:sp>
        <p:nvSpPr>
          <p:cNvPr id="80" name="Shape 80"/>
          <p:cNvSpPr txBox="1"/>
          <p:nvPr>
            <p:ph idx="1" type="body"/>
          </p:nvPr>
        </p:nvSpPr>
        <p:spPr>
          <a:xfrm>
            <a:off x="457200" y="1200150"/>
            <a:ext cx="8229600" cy="3725700"/>
          </a:xfrm>
          <a:prstGeom prst="rect">
            <a:avLst/>
          </a:prstGeom>
        </p:spPr>
        <p:txBody>
          <a:bodyPr anchorCtr="0" anchor="t" bIns="91425" lIns="91425" rIns="91425" wrap="square" tIns="91425">
            <a:noAutofit/>
          </a:bodyPr>
          <a:lstStyle/>
          <a:p>
            <a:pPr indent="-69850" lvl="0" marL="0" rtl="0">
              <a:spcBef>
                <a:spcPts val="0"/>
              </a:spcBef>
              <a:buClr>
                <a:schemeClr val="dk1"/>
              </a:buClr>
              <a:buSzPts val="1100"/>
              <a:buFont typeface="Arial"/>
              <a:buNone/>
            </a:pPr>
            <a:r>
              <a:rPr b="1" lang="en" sz="2400">
                <a:latin typeface="Arial"/>
                <a:ea typeface="Arial"/>
                <a:cs typeface="Arial"/>
                <a:sym typeface="Arial"/>
              </a:rPr>
              <a:t>3.</a:t>
            </a:r>
            <a:r>
              <a:rPr lang="en" sz="2400">
                <a:latin typeface="Arial"/>
                <a:ea typeface="Arial"/>
                <a:cs typeface="Arial"/>
                <a:sym typeface="Arial"/>
              </a:rPr>
              <a:t>   	</a:t>
            </a:r>
            <a:r>
              <a:rPr b="1" lang="en" sz="2400">
                <a:latin typeface="Arial"/>
                <a:ea typeface="Arial"/>
                <a:cs typeface="Arial"/>
                <a:sym typeface="Arial"/>
              </a:rPr>
              <a:t>FOR INTERNAL SWIPECLOCK USE ONLY:</a:t>
            </a:r>
          </a:p>
          <a:p>
            <a:pPr indent="0" lvl="0" marL="0" rtl="0">
              <a:spcBef>
                <a:spcPts val="0"/>
              </a:spcBef>
              <a:buNone/>
            </a:pPr>
            <a:r>
              <a:t/>
            </a:r>
            <a:endParaRPr sz="1100">
              <a:latin typeface="Arial"/>
              <a:ea typeface="Arial"/>
              <a:cs typeface="Arial"/>
              <a:sym typeface="Arial"/>
            </a:endParaRPr>
          </a:p>
          <a:p>
            <a:pPr indent="-69850" lvl="0" marL="0" rtl="0">
              <a:spcBef>
                <a:spcPts val="0"/>
              </a:spcBef>
              <a:buClr>
                <a:schemeClr val="dk1"/>
              </a:buClr>
              <a:buSzPts val="1100"/>
              <a:buFont typeface="Arial"/>
              <a:buNone/>
            </a:pPr>
            <a:r>
              <a:rPr b="1" lang="en" sz="2400">
                <a:latin typeface="Arial"/>
                <a:ea typeface="Arial"/>
                <a:cs typeface="Arial"/>
                <a:sym typeface="Arial"/>
              </a:rPr>
              <a:t>a.       Device I.D.</a:t>
            </a:r>
            <a:r>
              <a:rPr lang="en" sz="2400">
                <a:latin typeface="Arial"/>
                <a:ea typeface="Arial"/>
                <a:cs typeface="Arial"/>
                <a:sym typeface="Arial"/>
              </a:rPr>
              <a:t> - This is something we generate on our end and is explained later under the “Time Device Management” section.</a:t>
            </a:r>
          </a:p>
          <a:p>
            <a:pPr indent="-69850" lvl="0" marL="0" rtl="0">
              <a:spcBef>
                <a:spcPts val="0"/>
              </a:spcBef>
              <a:buClr>
                <a:schemeClr val="dk1"/>
              </a:buClr>
              <a:buSzPts val="1100"/>
              <a:buFont typeface="Arial"/>
              <a:buNone/>
            </a:pPr>
            <a:r>
              <a:rPr b="1" lang="en" sz="2400">
                <a:latin typeface="Arial"/>
                <a:ea typeface="Arial"/>
                <a:cs typeface="Arial"/>
                <a:sym typeface="Arial"/>
              </a:rPr>
              <a:t>b.      DeviceSecret</a:t>
            </a:r>
            <a:r>
              <a:rPr lang="en" sz="2400">
                <a:latin typeface="Arial"/>
                <a:ea typeface="Arial"/>
                <a:cs typeface="Arial"/>
                <a:sym typeface="Arial"/>
              </a:rPr>
              <a:t> – This is something we generate on our end and is explained later under the “Time Device Management” section.</a:t>
            </a:r>
          </a:p>
          <a:p>
            <a:pPr indent="-69850" lvl="0" marL="0" rtl="0">
              <a:spcBef>
                <a:spcPts val="0"/>
              </a:spcBef>
              <a:buClr>
                <a:schemeClr val="dk1"/>
              </a:buClr>
              <a:buSzPts val="1100"/>
              <a:buFont typeface="Arial"/>
              <a:buNone/>
            </a:pPr>
            <a:r>
              <a:rPr b="1" lang="en" sz="2400">
                <a:latin typeface="Arial"/>
                <a:ea typeface="Arial"/>
                <a:cs typeface="Arial"/>
                <a:sym typeface="Arial"/>
              </a:rPr>
              <a:t>c.       SiteNumber</a:t>
            </a:r>
            <a:r>
              <a:rPr lang="en" sz="2400">
                <a:latin typeface="Arial"/>
                <a:ea typeface="Arial"/>
                <a:cs typeface="Arial"/>
                <a:sym typeface="Arial"/>
              </a:rPr>
              <a:t> – The Clients Site Number.</a:t>
            </a:r>
          </a:p>
          <a:p>
            <a:pPr indent="0" lvl="0" mar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Time Device Management</a:t>
            </a:r>
          </a:p>
        </p:txBody>
      </p:sp>
      <p:sp>
        <p:nvSpPr>
          <p:cNvPr id="86" name="Shape 86"/>
          <p:cNvSpPr txBox="1"/>
          <p:nvPr>
            <p:ph idx="1" type="body"/>
          </p:nvPr>
        </p:nvSpPr>
        <p:spPr>
          <a:xfrm>
            <a:off x="457200" y="1210500"/>
            <a:ext cx="8229600" cy="3725700"/>
          </a:xfrm>
          <a:prstGeom prst="rect">
            <a:avLst/>
          </a:prstGeom>
        </p:spPr>
        <p:txBody>
          <a:bodyPr anchorCtr="0" anchor="t" bIns="91425" lIns="91425" rIns="91425" wrap="square" tIns="91425">
            <a:noAutofit/>
          </a:bodyPr>
          <a:lstStyle/>
          <a:p>
            <a:pPr indent="0" lvl="0" marL="0" rtl="0">
              <a:spcBef>
                <a:spcPts val="0"/>
              </a:spcBef>
              <a:buNone/>
            </a:pPr>
            <a:r>
              <a:t/>
            </a:r>
            <a:endParaRPr sz="1100">
              <a:latin typeface="Arial"/>
              <a:ea typeface="Arial"/>
              <a:cs typeface="Arial"/>
              <a:sym typeface="Arial"/>
            </a:endParaRPr>
          </a:p>
          <a:p>
            <a:pPr indent="0" lvl="0" marL="0" rtl="0">
              <a:spcBef>
                <a:spcPts val="0"/>
              </a:spcBef>
              <a:buNone/>
            </a:pPr>
            <a:r>
              <a:rPr lang="en" sz="2400">
                <a:latin typeface="Arial"/>
                <a:ea typeface="Arial"/>
                <a:cs typeface="Arial"/>
                <a:sym typeface="Arial"/>
              </a:rPr>
              <a:t>Time Device Management is used to set up the API for the Reseller and is found under:</a:t>
            </a:r>
          </a:p>
          <a:p>
            <a:pPr indent="0" lvl="0" marL="0" rtl="0">
              <a:spcBef>
                <a:spcPts val="0"/>
              </a:spcBef>
              <a:buNone/>
            </a:pPr>
            <a:r>
              <a:t/>
            </a:r>
            <a:endParaRPr sz="1100">
              <a:latin typeface="Arial"/>
              <a:ea typeface="Arial"/>
              <a:cs typeface="Arial"/>
              <a:sym typeface="Arial"/>
            </a:endParaRPr>
          </a:p>
          <a:p>
            <a:pPr indent="0" lvl="0" marL="0" rtl="0">
              <a:spcBef>
                <a:spcPts val="0"/>
              </a:spcBef>
              <a:buNone/>
            </a:pPr>
            <a:r>
              <a:rPr b="1" lang="en" sz="2400">
                <a:latin typeface="Arial"/>
                <a:ea typeface="Arial"/>
                <a:cs typeface="Arial"/>
                <a:sym typeface="Arial"/>
              </a:rPr>
              <a:t>Sys Admin Menu &gt; Time Device Management </a:t>
            </a:r>
          </a:p>
          <a:p>
            <a:pPr indent="0" lvl="0" marL="0" rtl="0">
              <a:spcBef>
                <a:spcPts val="0"/>
              </a:spcBef>
              <a:buNone/>
            </a:pPr>
            <a:r>
              <a:t/>
            </a:r>
            <a:endParaRPr sz="1100">
              <a:latin typeface="Arial"/>
              <a:ea typeface="Arial"/>
              <a:cs typeface="Arial"/>
              <a:sym typeface="Arial"/>
            </a:endParaRPr>
          </a:p>
          <a:p>
            <a:pPr indent="-69850" lvl="0" marL="0" rtl="0">
              <a:spcBef>
                <a:spcPts val="0"/>
              </a:spcBef>
              <a:buClr>
                <a:schemeClr val="dk1"/>
              </a:buClr>
              <a:buSzPts val="1100"/>
              <a:buFont typeface="Arial"/>
              <a:buNone/>
            </a:pPr>
            <a:r>
              <a:rPr lang="en" sz="2400">
                <a:latin typeface="Arial"/>
                <a:ea typeface="Arial"/>
                <a:cs typeface="Arial"/>
                <a:sym typeface="Arial"/>
              </a:rPr>
              <a:t>From that point we or the Reseller can assign the Hosted VoiceClock API to the client.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457200" y="205978"/>
            <a:ext cx="8229600" cy="857400"/>
          </a:xfrm>
          <a:prstGeom prst="rect">
            <a:avLst/>
          </a:prstGeom>
        </p:spPr>
        <p:txBody>
          <a:bodyPr anchorCtr="0" anchor="ctr" bIns="91425" lIns="91425" rIns="91425" wrap="square" tIns="91425">
            <a:noAutofit/>
          </a:bodyPr>
          <a:lstStyle/>
          <a:p>
            <a:pPr indent="0" lvl="0" marL="0">
              <a:spcBef>
                <a:spcPts val="0"/>
              </a:spcBef>
              <a:buNone/>
            </a:pPr>
            <a:r>
              <a:rPr lang="en" sz="3600">
                <a:latin typeface="Arial"/>
                <a:ea typeface="Arial"/>
                <a:cs typeface="Arial"/>
                <a:sym typeface="Arial"/>
              </a:rPr>
              <a:t>Time Device Management</a:t>
            </a:r>
          </a:p>
        </p:txBody>
      </p:sp>
      <p:sp>
        <p:nvSpPr>
          <p:cNvPr id="92" name="Shape 92"/>
          <p:cNvSpPr txBox="1"/>
          <p:nvPr>
            <p:ph idx="1" type="body"/>
          </p:nvPr>
        </p:nvSpPr>
        <p:spPr>
          <a:xfrm>
            <a:off x="457200" y="1232525"/>
            <a:ext cx="8229600" cy="1044600"/>
          </a:xfrm>
          <a:prstGeom prst="rect">
            <a:avLst/>
          </a:prstGeom>
        </p:spPr>
        <p:txBody>
          <a:bodyPr anchorCtr="0" anchor="t" bIns="91425" lIns="91425" rIns="91425" wrap="square" tIns="91425">
            <a:noAutofit/>
          </a:bodyPr>
          <a:lstStyle/>
          <a:p>
            <a:pPr indent="0" lvl="0" marL="0">
              <a:spcBef>
                <a:spcPts val="0"/>
              </a:spcBef>
              <a:buNone/>
            </a:pPr>
            <a:r>
              <a:rPr b="1" lang="en" sz="2400">
                <a:latin typeface="Arial"/>
                <a:ea typeface="Arial"/>
                <a:cs typeface="Arial"/>
                <a:sym typeface="Arial"/>
              </a:rPr>
              <a:t>Reviewing Time Device Management</a:t>
            </a:r>
          </a:p>
        </p:txBody>
      </p:sp>
      <p:pic>
        <p:nvPicPr>
          <p:cNvPr descr="Time Device Management2.PNG" id="93" name="Shape 93"/>
          <p:cNvPicPr preferRelativeResize="0"/>
          <p:nvPr/>
        </p:nvPicPr>
        <p:blipFill>
          <a:blip r:embed="rId3">
            <a:alphaModFix/>
          </a:blip>
          <a:stretch>
            <a:fillRect/>
          </a:stretch>
        </p:blipFill>
        <p:spPr>
          <a:xfrm>
            <a:off x="176975" y="2381529"/>
            <a:ext cx="8790051" cy="1309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 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